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7" r:id="rId4"/>
    <p:sldId id="269" r:id="rId5"/>
    <p:sldId id="264" r:id="rId6"/>
    <p:sldId id="263" r:id="rId7"/>
    <p:sldId id="268" r:id="rId8"/>
    <p:sldId id="261" r:id="rId9"/>
    <p:sldId id="270" r:id="rId10"/>
    <p:sldId id="266" r:id="rId11"/>
    <p:sldId id="260" r:id="rId12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15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A9EB"/>
    <a:srgbClr val="50EAEA"/>
    <a:srgbClr val="C2D414"/>
    <a:srgbClr val="2F18D8"/>
    <a:srgbClr val="78DB15"/>
    <a:srgbClr val="F9A1BA"/>
    <a:srgbClr val="DE63E7"/>
    <a:srgbClr val="4B39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008" y="-84"/>
      </p:cViewPr>
      <p:guideLst>
        <p:guide orient="horz" pos="315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DBAC32-1DEE-45E1-A5DB-75FCC9527B08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A6DB4D-5CF8-45E8-A207-A52D453D93E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005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421205-88B1-49C3-AB7E-EB282FFF33BD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717645-EC46-4C85-960C-53E1848E58D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8421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026D582-043A-4809-BAB9-E32C3648432E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4F3B10-4546-435B-AF38-1A88F6204BD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78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839C5E1-8C24-4A50-B752-0FB42EA70523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504EC7-C5BF-468E-8054-89573040C3D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675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9B5DD4-5E83-460F-8E7C-6A7C46182BCF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CB7EFA-5FA1-43FE-990A-2C92342CDE1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322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C7C9E7-8E7E-405D-95AF-D8375ABDC037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8EA3F2-79B3-43B2-ACE0-75D1F728A60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4804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CD459D1-FAFB-40B5-BBCB-411C69A78C0C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524AF1-6534-42CB-9900-4DD3C41A1F9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395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25F38FC-B081-4650-AC23-6A7860C0BD42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38120F-23EC-4C46-97B7-851D689DEB6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780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5DC4287-22DF-4E00-B479-EA07805476B2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CB2C14-D46C-4092-90A0-2208BFAEBCA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616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7410B4B-D9B5-45B9-A536-C322DBCE67B3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11344D-780F-4972-A166-B3DDE8C1821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8126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255410-12C3-410D-9CE0-A5F960AA6CD5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05EC74-064A-4C28-813F-3A749882AEA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897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/>
              <a:t>单击此处编辑母版文本样式</a:t>
            </a:r>
          </a:p>
          <a:p>
            <a:pPr lvl="1"/>
            <a:r>
              <a:rPr lang="zh-CN" altLang="zh-CN" smtClean="0"/>
              <a:t>第二级</a:t>
            </a:r>
          </a:p>
          <a:p>
            <a:pPr lvl="2"/>
            <a:r>
              <a:rPr lang="zh-CN" altLang="zh-CN" smtClean="0"/>
              <a:t>第三级</a:t>
            </a:r>
          </a:p>
          <a:p>
            <a:pPr lvl="3"/>
            <a:r>
              <a:rPr lang="zh-CN" altLang="zh-CN" smtClean="0"/>
              <a:t>第四级</a:t>
            </a:r>
          </a:p>
          <a:p>
            <a:pPr lvl="4"/>
            <a:r>
              <a:rPr lang="zh-CN" altLang="zh-CN" smtClean="0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B2FF79F7-515B-4156-AA74-0A55F88C6C79}" type="datetimeFigureOut">
              <a:rPr lang="zh-CN" altLang="en-US"/>
              <a:pPr/>
              <a:t>2016/4/22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25F562C2-F3E5-44D9-A9F9-4C41091055C9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圆角矩形 2"/>
          <p:cNvSpPr>
            <a:spLocks/>
          </p:cNvSpPr>
          <p:nvPr/>
        </p:nvSpPr>
        <p:spPr bwMode="auto">
          <a:xfrm rot="19139603">
            <a:off x="-746125" y="4197350"/>
            <a:ext cx="1595438" cy="1706563"/>
          </a:xfrm>
          <a:custGeom>
            <a:avLst/>
            <a:gdLst>
              <a:gd name="T0" fmla="*/ 1512441 w 1597651"/>
              <a:gd name="T1" fmla="*/ 46160 h 1706458"/>
              <a:gd name="T2" fmla="*/ 1597651 w 1597651"/>
              <a:gd name="T3" fmla="*/ 251874 h 1706458"/>
              <a:gd name="T4" fmla="*/ 1597651 w 1597651"/>
              <a:gd name="T5" fmla="*/ 1415534 h 1706458"/>
              <a:gd name="T6" fmla="*/ 1306727 w 1597651"/>
              <a:gd name="T7" fmla="*/ 1706458 h 1706458"/>
              <a:gd name="T8" fmla="*/ 143066 w 1597651"/>
              <a:gd name="T9" fmla="*/ 1706458 h 1706458"/>
              <a:gd name="T10" fmla="*/ 0 w 1597651"/>
              <a:gd name="T11" fmla="*/ 1667407 h 1706458"/>
              <a:gd name="T12" fmla="*/ 1449792 w 1597651"/>
              <a:gd name="T13" fmla="*/ 0 h 1706458"/>
              <a:gd name="T14" fmla="*/ 1512441 w 1597651"/>
              <a:gd name="T15" fmla="*/ 46160 h 1706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7651" h="1706458">
                <a:moveTo>
                  <a:pt x="1512441" y="46160"/>
                </a:moveTo>
                <a:cubicBezTo>
                  <a:pt x="1565088" y="98806"/>
                  <a:pt x="1597651" y="171537"/>
                  <a:pt x="1597651" y="251874"/>
                </a:cubicBezTo>
                <a:lnTo>
                  <a:pt x="1597651" y="1415534"/>
                </a:lnTo>
                <a:cubicBezTo>
                  <a:pt x="1597651" y="1576207"/>
                  <a:pt x="1467400" y="1706458"/>
                  <a:pt x="1306727" y="1706458"/>
                </a:cubicBezTo>
                <a:lnTo>
                  <a:pt x="143066" y="1706458"/>
                </a:lnTo>
                <a:cubicBezTo>
                  <a:pt x="90797" y="1706458"/>
                  <a:pt x="41747" y="1692673"/>
                  <a:pt x="0" y="1667407"/>
                </a:cubicBezTo>
                <a:lnTo>
                  <a:pt x="1449792" y="0"/>
                </a:lnTo>
                <a:cubicBezTo>
                  <a:pt x="1473203" y="11824"/>
                  <a:pt x="1494048" y="27766"/>
                  <a:pt x="1512441" y="46160"/>
                </a:cubicBezTo>
                <a:close/>
              </a:path>
            </a:pathLst>
          </a:custGeom>
          <a:solidFill>
            <a:srgbClr val="F9A1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5123" name="圆角矩形 3"/>
          <p:cNvSpPr>
            <a:spLocks noChangeArrowheads="1"/>
          </p:cNvSpPr>
          <p:nvPr/>
        </p:nvSpPr>
        <p:spPr bwMode="auto">
          <a:xfrm rot="19139603">
            <a:off x="625475" y="2894013"/>
            <a:ext cx="1744663" cy="1744662"/>
          </a:xfrm>
          <a:prstGeom prst="roundRect">
            <a:avLst>
              <a:gd name="adj" fmla="val 16667"/>
            </a:avLst>
          </a:prstGeom>
          <a:solidFill>
            <a:srgbClr val="DBEE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124" name="圆角矩形 4"/>
          <p:cNvSpPr>
            <a:spLocks noChangeArrowheads="1"/>
          </p:cNvSpPr>
          <p:nvPr/>
        </p:nvSpPr>
        <p:spPr bwMode="auto">
          <a:xfrm rot="19139603">
            <a:off x="2152650" y="1565275"/>
            <a:ext cx="1744663" cy="1746250"/>
          </a:xfrm>
          <a:prstGeom prst="roundRect">
            <a:avLst>
              <a:gd name="adj" fmla="val 16667"/>
            </a:avLst>
          </a:prstGeom>
          <a:solidFill>
            <a:srgbClr val="93CD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125" name="圆角矩形 5"/>
          <p:cNvSpPr>
            <a:spLocks/>
          </p:cNvSpPr>
          <p:nvPr/>
        </p:nvSpPr>
        <p:spPr bwMode="auto">
          <a:xfrm rot="19139603">
            <a:off x="369888" y="5684838"/>
            <a:ext cx="1744662" cy="1744662"/>
          </a:xfrm>
          <a:custGeom>
            <a:avLst/>
            <a:gdLst>
              <a:gd name="T0" fmla="*/ 1660299 w 1745509"/>
              <a:gd name="T1" fmla="*/ 85209 h 1745508"/>
              <a:gd name="T2" fmla="*/ 1745509 w 1745509"/>
              <a:gd name="T3" fmla="*/ 290924 h 1745508"/>
              <a:gd name="T4" fmla="*/ 1745509 w 1745509"/>
              <a:gd name="T5" fmla="*/ 1454584 h 1745508"/>
              <a:gd name="T6" fmla="*/ 1454585 w 1745509"/>
              <a:gd name="T7" fmla="*/ 1745508 h 1745508"/>
              <a:gd name="T8" fmla="*/ 1417657 w 1745509"/>
              <a:gd name="T9" fmla="*/ 1745508 h 1745508"/>
              <a:gd name="T10" fmla="*/ 0 w 1745509"/>
              <a:gd name="T11" fmla="*/ 512870 h 1745508"/>
              <a:gd name="T12" fmla="*/ 0 w 1745509"/>
              <a:gd name="T13" fmla="*/ 290924 h 1745508"/>
              <a:gd name="T14" fmla="*/ 290924 w 1745509"/>
              <a:gd name="T15" fmla="*/ 0 h 1745508"/>
              <a:gd name="T16" fmla="*/ 1454585 w 1745509"/>
              <a:gd name="T17" fmla="*/ 0 h 1745508"/>
              <a:gd name="T18" fmla="*/ 1660299 w 1745509"/>
              <a:gd name="T19" fmla="*/ 85209 h 1745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45509" h="1745508">
                <a:moveTo>
                  <a:pt x="1660299" y="85209"/>
                </a:moveTo>
                <a:cubicBezTo>
                  <a:pt x="1712946" y="137856"/>
                  <a:pt x="1745509" y="210587"/>
                  <a:pt x="1745509" y="290924"/>
                </a:cubicBezTo>
                <a:lnTo>
                  <a:pt x="1745509" y="1454584"/>
                </a:lnTo>
                <a:cubicBezTo>
                  <a:pt x="1745509" y="1615257"/>
                  <a:pt x="1615258" y="1745508"/>
                  <a:pt x="1454585" y="1745508"/>
                </a:cubicBezTo>
                <a:lnTo>
                  <a:pt x="1417657" y="1745508"/>
                </a:lnTo>
                <a:lnTo>
                  <a:pt x="0" y="512870"/>
                </a:lnTo>
                <a:lnTo>
                  <a:pt x="0" y="290924"/>
                </a:lnTo>
                <a:cubicBezTo>
                  <a:pt x="0" y="130251"/>
                  <a:pt x="130251" y="0"/>
                  <a:pt x="290924" y="0"/>
                </a:cubicBezTo>
                <a:lnTo>
                  <a:pt x="1454585" y="0"/>
                </a:lnTo>
                <a:cubicBezTo>
                  <a:pt x="1534921" y="0"/>
                  <a:pt x="1607652" y="32563"/>
                  <a:pt x="1660299" y="85209"/>
                </a:cubicBezTo>
                <a:close/>
              </a:path>
            </a:pathLst>
          </a:custGeom>
          <a:solidFill>
            <a:srgbClr val="FCD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5126" name="圆角矩形 6"/>
          <p:cNvSpPr>
            <a:spLocks noChangeArrowheads="1"/>
          </p:cNvSpPr>
          <p:nvPr/>
        </p:nvSpPr>
        <p:spPr bwMode="auto">
          <a:xfrm rot="19139603">
            <a:off x="1885950" y="4365625"/>
            <a:ext cx="1746250" cy="1746250"/>
          </a:xfrm>
          <a:prstGeom prst="roundRect">
            <a:avLst>
              <a:gd name="adj" fmla="val 16667"/>
            </a:avLst>
          </a:prstGeom>
          <a:solidFill>
            <a:srgbClr val="E6B9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127" name="圆角矩形 7"/>
          <p:cNvSpPr>
            <a:spLocks noChangeArrowheads="1"/>
          </p:cNvSpPr>
          <p:nvPr/>
        </p:nvSpPr>
        <p:spPr bwMode="auto">
          <a:xfrm rot="19139603">
            <a:off x="3413125" y="3038475"/>
            <a:ext cx="1746250" cy="1744663"/>
          </a:xfrm>
          <a:prstGeom prst="roundRect">
            <a:avLst>
              <a:gd name="adj" fmla="val 16667"/>
            </a:avLst>
          </a:prstGeom>
          <a:solidFill>
            <a:srgbClr val="D7E4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128" name="TextBox 9"/>
          <p:cNvSpPr txBox="1">
            <a:spLocks noChangeArrowheads="1"/>
          </p:cNvSpPr>
          <p:nvPr/>
        </p:nvSpPr>
        <p:spPr bwMode="auto">
          <a:xfrm>
            <a:off x="43911" y="836712"/>
            <a:ext cx="8235511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72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 THE GREEN</a:t>
            </a:r>
            <a:endParaRPr lang="zh-CN" altLang="en-US" sz="72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9" name="TextBox 10"/>
          <p:cNvSpPr txBox="1">
            <a:spLocks noChangeArrowheads="1"/>
          </p:cNvSpPr>
          <p:nvPr/>
        </p:nvSpPr>
        <p:spPr bwMode="auto">
          <a:xfrm>
            <a:off x="4253858" y="5500360"/>
            <a:ext cx="30876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（主讲人：丁璋诚）</a:t>
            </a:r>
            <a:endParaRPr lang="zh-CN" altLang="en-US" sz="2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0" name="矩形 11"/>
          <p:cNvSpPr>
            <a:spLocks noChangeArrowheads="1"/>
          </p:cNvSpPr>
          <p:nvPr/>
        </p:nvSpPr>
        <p:spPr bwMode="auto">
          <a:xfrm>
            <a:off x="8761413" y="0"/>
            <a:ext cx="203200" cy="6858000"/>
          </a:xfrm>
          <a:prstGeom prst="rect">
            <a:avLst/>
          </a:prstGeom>
          <a:solidFill>
            <a:srgbClr val="00B0F0"/>
          </a:solidFill>
          <a:ln w="25400" cmpd="sng">
            <a:solidFill>
              <a:srgbClr val="00B0F0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131" name="矩形 12"/>
          <p:cNvSpPr>
            <a:spLocks noChangeArrowheads="1"/>
          </p:cNvSpPr>
          <p:nvPr/>
        </p:nvSpPr>
        <p:spPr bwMode="auto">
          <a:xfrm>
            <a:off x="8401050" y="0"/>
            <a:ext cx="203200" cy="6858000"/>
          </a:xfrm>
          <a:prstGeom prst="rect">
            <a:avLst/>
          </a:prstGeom>
          <a:solidFill>
            <a:srgbClr val="00B0F0"/>
          </a:solidFill>
          <a:ln w="25400" cmpd="sng">
            <a:solidFill>
              <a:srgbClr val="00B0F0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132" name="TextBox 13"/>
          <p:cNvSpPr txBox="1">
            <a:spLocks noChangeArrowheads="1"/>
          </p:cNvSpPr>
          <p:nvPr/>
        </p:nvSpPr>
        <p:spPr bwMode="auto">
          <a:xfrm>
            <a:off x="2667904" y="6205524"/>
            <a:ext cx="569922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小组成员：黄浩，</a:t>
            </a:r>
            <a:r>
              <a:rPr lang="zh-CN" altLang="en-US" sz="28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陈宇龙，丁璋诚</a:t>
            </a:r>
            <a:endParaRPr lang="zh-CN" altLang="en-US" sz="2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矩形 1"/>
          <p:cNvSpPr>
            <a:spLocks noChangeArrowheads="1"/>
          </p:cNvSpPr>
          <p:nvPr/>
        </p:nvSpPr>
        <p:spPr bwMode="auto">
          <a:xfrm>
            <a:off x="0" y="6524625"/>
            <a:ext cx="9144000" cy="3333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219" name="燕尾形 2"/>
          <p:cNvSpPr>
            <a:spLocks noChangeArrowheads="1"/>
          </p:cNvSpPr>
          <p:nvPr/>
        </p:nvSpPr>
        <p:spPr bwMode="auto">
          <a:xfrm>
            <a:off x="215900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0" name="燕尾形 3"/>
          <p:cNvSpPr>
            <a:spLocks noChangeArrowheads="1"/>
          </p:cNvSpPr>
          <p:nvPr/>
        </p:nvSpPr>
        <p:spPr bwMode="auto">
          <a:xfrm>
            <a:off x="522288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1" name="燕尾形 4"/>
          <p:cNvSpPr>
            <a:spLocks noChangeArrowheads="1"/>
          </p:cNvSpPr>
          <p:nvPr/>
        </p:nvSpPr>
        <p:spPr bwMode="auto">
          <a:xfrm>
            <a:off x="1314450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2" name="燕尾形 5"/>
          <p:cNvSpPr>
            <a:spLocks noChangeArrowheads="1"/>
          </p:cNvSpPr>
          <p:nvPr/>
        </p:nvSpPr>
        <p:spPr bwMode="auto">
          <a:xfrm>
            <a:off x="1601788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3" name="燕尾形 6"/>
          <p:cNvSpPr>
            <a:spLocks noChangeArrowheads="1"/>
          </p:cNvSpPr>
          <p:nvPr/>
        </p:nvSpPr>
        <p:spPr bwMode="auto">
          <a:xfrm>
            <a:off x="2447925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4" name="燕尾形 7"/>
          <p:cNvSpPr>
            <a:spLocks noChangeArrowheads="1"/>
          </p:cNvSpPr>
          <p:nvPr/>
        </p:nvSpPr>
        <p:spPr bwMode="auto">
          <a:xfrm>
            <a:off x="2736850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5" name="燕尾形 8"/>
          <p:cNvSpPr>
            <a:spLocks noChangeArrowheads="1"/>
          </p:cNvSpPr>
          <p:nvPr/>
        </p:nvSpPr>
        <p:spPr bwMode="auto">
          <a:xfrm>
            <a:off x="3529013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6" name="燕尾形 9"/>
          <p:cNvSpPr>
            <a:spLocks noChangeArrowheads="1"/>
          </p:cNvSpPr>
          <p:nvPr/>
        </p:nvSpPr>
        <p:spPr bwMode="auto">
          <a:xfrm>
            <a:off x="3833813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7" name="燕尾形 10"/>
          <p:cNvSpPr>
            <a:spLocks noChangeArrowheads="1"/>
          </p:cNvSpPr>
          <p:nvPr/>
        </p:nvSpPr>
        <p:spPr bwMode="auto">
          <a:xfrm>
            <a:off x="4625975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8" name="燕尾形 11"/>
          <p:cNvSpPr>
            <a:spLocks noChangeArrowheads="1"/>
          </p:cNvSpPr>
          <p:nvPr/>
        </p:nvSpPr>
        <p:spPr bwMode="auto">
          <a:xfrm>
            <a:off x="4914900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9" name="燕尾形 12"/>
          <p:cNvSpPr>
            <a:spLocks noChangeArrowheads="1"/>
          </p:cNvSpPr>
          <p:nvPr/>
        </p:nvSpPr>
        <p:spPr bwMode="auto">
          <a:xfrm>
            <a:off x="5761038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0" name="燕尾形 13"/>
          <p:cNvSpPr>
            <a:spLocks noChangeArrowheads="1"/>
          </p:cNvSpPr>
          <p:nvPr/>
        </p:nvSpPr>
        <p:spPr bwMode="auto">
          <a:xfrm>
            <a:off x="6048375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1" name="燕尾形 14"/>
          <p:cNvSpPr>
            <a:spLocks noChangeArrowheads="1"/>
          </p:cNvSpPr>
          <p:nvPr/>
        </p:nvSpPr>
        <p:spPr bwMode="auto">
          <a:xfrm>
            <a:off x="6840538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2" name="燕尾形 15"/>
          <p:cNvSpPr>
            <a:spLocks noChangeArrowheads="1"/>
          </p:cNvSpPr>
          <p:nvPr/>
        </p:nvSpPr>
        <p:spPr bwMode="auto">
          <a:xfrm>
            <a:off x="7146925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3" name="燕尾形 16"/>
          <p:cNvSpPr>
            <a:spLocks noChangeArrowheads="1"/>
          </p:cNvSpPr>
          <p:nvPr/>
        </p:nvSpPr>
        <p:spPr bwMode="auto">
          <a:xfrm>
            <a:off x="7939088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4" name="燕尾形 17"/>
          <p:cNvSpPr>
            <a:spLocks noChangeArrowheads="1"/>
          </p:cNvSpPr>
          <p:nvPr/>
        </p:nvSpPr>
        <p:spPr bwMode="auto">
          <a:xfrm>
            <a:off x="8226425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5" name="矩形 20"/>
          <p:cNvSpPr>
            <a:spLocks noChangeArrowheads="1"/>
          </p:cNvSpPr>
          <p:nvPr/>
        </p:nvSpPr>
        <p:spPr bwMode="auto">
          <a:xfrm>
            <a:off x="0" y="0"/>
            <a:ext cx="9144000" cy="188913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236" name="矩形 21"/>
          <p:cNvSpPr>
            <a:spLocks noChangeArrowheads="1"/>
          </p:cNvSpPr>
          <p:nvPr/>
        </p:nvSpPr>
        <p:spPr bwMode="auto">
          <a:xfrm>
            <a:off x="0" y="333375"/>
            <a:ext cx="9144000" cy="93663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238" name="矩形 36"/>
          <p:cNvSpPr>
            <a:spLocks noChangeArrowheads="1"/>
          </p:cNvSpPr>
          <p:nvPr/>
        </p:nvSpPr>
        <p:spPr bwMode="auto">
          <a:xfrm>
            <a:off x="684845" y="916450"/>
            <a:ext cx="7768592" cy="5160125"/>
          </a:xfrm>
          <a:prstGeom prst="rect">
            <a:avLst/>
          </a:prstGeom>
          <a:noFill/>
          <a:ln w="38100" cmpd="sng">
            <a:solidFill>
              <a:srgbClr val="00B0F0"/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92201" y="1281956"/>
            <a:ext cx="2835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重点难点：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57300" y="1867123"/>
            <a:ext cx="684085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前第一部分</a:t>
            </a:r>
            <a:r>
              <a:rPr lang="en-US" altLang="zh-CN" sz="2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动画处理</a:t>
            </a:r>
            <a:endParaRPr lang="en-US" altLang="zh-CN" sz="28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分辨率不匹配导致视频黑边</a:t>
            </a:r>
            <a:endParaRPr lang="en-US" altLang="zh-CN" sz="28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图片查找</a:t>
            </a:r>
            <a:endParaRPr lang="en-US" altLang="zh-CN" sz="28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创意寻找</a:t>
            </a:r>
            <a:endParaRPr lang="en-US" altLang="zh-CN" sz="28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拍摄视频的排序、整理、剪切、连接等</a:t>
            </a:r>
            <a:endParaRPr lang="en-US" altLang="zh-CN" sz="28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声音的处理和协调</a:t>
            </a:r>
            <a:endParaRPr lang="zh-CN" altLang="en-US" sz="28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19842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2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6" grpId="0"/>
      <p:bldP spid="1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86" b="57911"/>
          <a:stretch/>
        </p:blipFill>
        <p:spPr>
          <a:xfrm>
            <a:off x="3873555" y="1670675"/>
            <a:ext cx="1446262" cy="1296144"/>
          </a:xfrm>
          <a:prstGeom prst="rect">
            <a:avLst/>
          </a:prstGeom>
        </p:spPr>
      </p:pic>
      <p:grpSp>
        <p:nvGrpSpPr>
          <p:cNvPr id="10242" name="Group 2"/>
          <p:cNvGrpSpPr>
            <a:grpSpLocks/>
          </p:cNvGrpSpPr>
          <p:nvPr/>
        </p:nvGrpSpPr>
        <p:grpSpPr bwMode="auto">
          <a:xfrm>
            <a:off x="3276600" y="1138238"/>
            <a:ext cx="2590800" cy="2362200"/>
            <a:chOff x="0" y="0"/>
            <a:chExt cx="1512590" cy="1378754"/>
          </a:xfrm>
        </p:grpSpPr>
        <p:sp>
          <p:nvSpPr>
            <p:cNvPr id="10243" name="圆角矩形 15"/>
            <p:cNvSpPr>
              <a:spLocks/>
            </p:cNvSpPr>
            <p:nvPr/>
          </p:nvSpPr>
          <p:spPr bwMode="auto">
            <a:xfrm rot="2748091">
              <a:off x="143604" y="9078"/>
              <a:ext cx="1378064" cy="1359908"/>
            </a:xfrm>
            <a:custGeom>
              <a:avLst/>
              <a:gdLst>
                <a:gd name="T0" fmla="*/ 8208 w 1378064"/>
                <a:gd name="T1" fmla="*/ 70304 h 1359908"/>
                <a:gd name="T2" fmla="*/ 177935 w 1378064"/>
                <a:gd name="T3" fmla="*/ 0 h 1359908"/>
                <a:gd name="T4" fmla="*/ 1138033 w 1378064"/>
                <a:gd name="T5" fmla="*/ 0 h 1359908"/>
                <a:gd name="T6" fmla="*/ 1378064 w 1378064"/>
                <a:gd name="T7" fmla="*/ 240031 h 1359908"/>
                <a:gd name="T8" fmla="*/ 1378064 w 1378064"/>
                <a:gd name="T9" fmla="*/ 1200129 h 1359908"/>
                <a:gd name="T10" fmla="*/ 1315969 w 1378064"/>
                <a:gd name="T11" fmla="*/ 1359908 h 1359908"/>
                <a:gd name="T12" fmla="*/ 1079065 w 1378064"/>
                <a:gd name="T13" fmla="*/ 1129541 h 1359908"/>
                <a:gd name="T14" fmla="*/ 1086335 w 1378064"/>
                <a:gd name="T15" fmla="*/ 1091030 h 1359908"/>
                <a:gd name="T16" fmla="*/ 1086335 w 1378064"/>
                <a:gd name="T17" fmla="*/ 450590 h 1359908"/>
                <a:gd name="T18" fmla="*/ 926220 w 1378064"/>
                <a:gd name="T19" fmla="*/ 290476 h 1359908"/>
                <a:gd name="T20" fmla="*/ 285780 w 1378064"/>
                <a:gd name="T21" fmla="*/ 290476 h 1359908"/>
                <a:gd name="T22" fmla="*/ 228154 w 1378064"/>
                <a:gd name="T23" fmla="*/ 302110 h 1359908"/>
                <a:gd name="T24" fmla="*/ 0 w 1378064"/>
                <a:gd name="T25" fmla="*/ 80252 h 1359908"/>
                <a:gd name="T26" fmla="*/ 8208 w 1378064"/>
                <a:gd name="T27" fmla="*/ 70304 h 1359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78064" h="1359908">
                  <a:moveTo>
                    <a:pt x="8208" y="70304"/>
                  </a:moveTo>
                  <a:cubicBezTo>
                    <a:pt x="51645" y="26867"/>
                    <a:pt x="111653" y="0"/>
                    <a:pt x="177935" y="0"/>
                  </a:cubicBezTo>
                  <a:lnTo>
                    <a:pt x="1138033" y="0"/>
                  </a:lnTo>
                  <a:cubicBezTo>
                    <a:pt x="1270598" y="0"/>
                    <a:pt x="1378064" y="107466"/>
                    <a:pt x="1378064" y="240031"/>
                  </a:cubicBezTo>
                  <a:lnTo>
                    <a:pt x="1378064" y="1200129"/>
                  </a:lnTo>
                  <a:cubicBezTo>
                    <a:pt x="1378064" y="1261775"/>
                    <a:pt x="1354825" y="1317994"/>
                    <a:pt x="1315969" y="1359908"/>
                  </a:cubicBezTo>
                  <a:lnTo>
                    <a:pt x="1079065" y="1129541"/>
                  </a:lnTo>
                  <a:lnTo>
                    <a:pt x="1086335" y="1091030"/>
                  </a:lnTo>
                  <a:lnTo>
                    <a:pt x="1086335" y="450590"/>
                  </a:lnTo>
                  <a:cubicBezTo>
                    <a:pt x="1086335" y="362162"/>
                    <a:pt x="1014649" y="290476"/>
                    <a:pt x="926220" y="290476"/>
                  </a:cubicBezTo>
                  <a:lnTo>
                    <a:pt x="285780" y="290476"/>
                  </a:lnTo>
                  <a:cubicBezTo>
                    <a:pt x="265344" y="290476"/>
                    <a:pt x="245802" y="294304"/>
                    <a:pt x="228154" y="302110"/>
                  </a:cubicBezTo>
                  <a:lnTo>
                    <a:pt x="0" y="80252"/>
                  </a:lnTo>
                  <a:cubicBezTo>
                    <a:pt x="2212" y="76462"/>
                    <a:pt x="5169" y="73342"/>
                    <a:pt x="8208" y="70304"/>
                  </a:cubicBezTo>
                  <a:close/>
                </a:path>
              </a:pathLst>
            </a:custGeom>
            <a:solidFill>
              <a:schemeClr val="bg1"/>
            </a:solidFill>
            <a:ln w="3175" cap="flat" cmpd="sng">
              <a:solidFill>
                <a:srgbClr val="00B0F0"/>
              </a:solidFill>
              <a:round/>
              <a:headEnd/>
              <a:tailE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244" name="圆角矩形 15"/>
            <p:cNvSpPr>
              <a:spLocks/>
            </p:cNvSpPr>
            <p:nvPr/>
          </p:nvSpPr>
          <p:spPr bwMode="auto">
            <a:xfrm rot="18851909" flipH="1">
              <a:off x="-9078" y="9768"/>
              <a:ext cx="1378064" cy="1359908"/>
            </a:xfrm>
            <a:custGeom>
              <a:avLst/>
              <a:gdLst>
                <a:gd name="T0" fmla="*/ 8208 w 1378064"/>
                <a:gd name="T1" fmla="*/ 70304 h 1359908"/>
                <a:gd name="T2" fmla="*/ 177935 w 1378064"/>
                <a:gd name="T3" fmla="*/ 0 h 1359908"/>
                <a:gd name="T4" fmla="*/ 1138033 w 1378064"/>
                <a:gd name="T5" fmla="*/ 0 h 1359908"/>
                <a:gd name="T6" fmla="*/ 1378064 w 1378064"/>
                <a:gd name="T7" fmla="*/ 240031 h 1359908"/>
                <a:gd name="T8" fmla="*/ 1378064 w 1378064"/>
                <a:gd name="T9" fmla="*/ 1200129 h 1359908"/>
                <a:gd name="T10" fmla="*/ 1315969 w 1378064"/>
                <a:gd name="T11" fmla="*/ 1359908 h 1359908"/>
                <a:gd name="T12" fmla="*/ 1079065 w 1378064"/>
                <a:gd name="T13" fmla="*/ 1129541 h 1359908"/>
                <a:gd name="T14" fmla="*/ 1086335 w 1378064"/>
                <a:gd name="T15" fmla="*/ 1091030 h 1359908"/>
                <a:gd name="T16" fmla="*/ 1086335 w 1378064"/>
                <a:gd name="T17" fmla="*/ 450590 h 1359908"/>
                <a:gd name="T18" fmla="*/ 926220 w 1378064"/>
                <a:gd name="T19" fmla="*/ 290476 h 1359908"/>
                <a:gd name="T20" fmla="*/ 285780 w 1378064"/>
                <a:gd name="T21" fmla="*/ 290476 h 1359908"/>
                <a:gd name="T22" fmla="*/ 228154 w 1378064"/>
                <a:gd name="T23" fmla="*/ 302110 h 1359908"/>
                <a:gd name="T24" fmla="*/ 0 w 1378064"/>
                <a:gd name="T25" fmla="*/ 80252 h 1359908"/>
                <a:gd name="T26" fmla="*/ 8208 w 1378064"/>
                <a:gd name="T27" fmla="*/ 70304 h 1359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78064" h="1359908">
                  <a:moveTo>
                    <a:pt x="8208" y="70304"/>
                  </a:moveTo>
                  <a:cubicBezTo>
                    <a:pt x="51645" y="26867"/>
                    <a:pt x="111653" y="0"/>
                    <a:pt x="177935" y="0"/>
                  </a:cubicBezTo>
                  <a:lnTo>
                    <a:pt x="1138033" y="0"/>
                  </a:lnTo>
                  <a:cubicBezTo>
                    <a:pt x="1270598" y="0"/>
                    <a:pt x="1378064" y="107466"/>
                    <a:pt x="1378064" y="240031"/>
                  </a:cubicBezTo>
                  <a:lnTo>
                    <a:pt x="1378064" y="1200129"/>
                  </a:lnTo>
                  <a:cubicBezTo>
                    <a:pt x="1378064" y="1261775"/>
                    <a:pt x="1354825" y="1317994"/>
                    <a:pt x="1315969" y="1359908"/>
                  </a:cubicBezTo>
                  <a:lnTo>
                    <a:pt x="1079065" y="1129541"/>
                  </a:lnTo>
                  <a:lnTo>
                    <a:pt x="1086335" y="1091030"/>
                  </a:lnTo>
                  <a:lnTo>
                    <a:pt x="1086335" y="450590"/>
                  </a:lnTo>
                  <a:cubicBezTo>
                    <a:pt x="1086335" y="362162"/>
                    <a:pt x="1014649" y="290476"/>
                    <a:pt x="926220" y="290476"/>
                  </a:cubicBezTo>
                  <a:lnTo>
                    <a:pt x="285780" y="290476"/>
                  </a:lnTo>
                  <a:cubicBezTo>
                    <a:pt x="265344" y="290476"/>
                    <a:pt x="245802" y="294304"/>
                    <a:pt x="228154" y="302110"/>
                  </a:cubicBezTo>
                  <a:lnTo>
                    <a:pt x="0" y="80252"/>
                  </a:lnTo>
                  <a:cubicBezTo>
                    <a:pt x="2212" y="76462"/>
                    <a:pt x="5169" y="73342"/>
                    <a:pt x="8208" y="70304"/>
                  </a:cubicBezTo>
                  <a:close/>
                </a:path>
              </a:pathLst>
            </a:custGeom>
            <a:solidFill>
              <a:srgbClr val="00B0F0"/>
            </a:solidFill>
            <a:ln w="3175" cap="flat" cmpd="sng">
              <a:solidFill>
                <a:srgbClr val="00B0F0"/>
              </a:solidFill>
              <a:round/>
              <a:headEnd/>
              <a:tailEnd/>
            </a:ln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0247" name="TextBox 6"/>
          <p:cNvSpPr txBox="1">
            <a:spLocks noChangeArrowheads="1"/>
          </p:cNvSpPr>
          <p:nvPr/>
        </p:nvSpPr>
        <p:spPr bwMode="auto">
          <a:xfrm>
            <a:off x="3048874" y="4479925"/>
            <a:ext cx="30956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3200" dirty="0">
                <a:solidFill>
                  <a:srgbClr val="00B0F0"/>
                </a:solidFill>
                <a:ea typeface="微软雅黑" panose="020B0503020204020204" pitchFamily="34" charset="-122"/>
              </a:rPr>
              <a:t>THE END</a:t>
            </a:r>
            <a:endParaRPr lang="zh-CN" altLang="en-US" sz="3200" dirty="0">
              <a:solidFill>
                <a:srgbClr val="00B0F0"/>
              </a:solidFill>
              <a:ea typeface="微软雅黑" panose="020B0503020204020204" pitchFamily="34" charset="-122"/>
            </a:endParaRPr>
          </a:p>
        </p:txBody>
      </p:sp>
      <p:sp>
        <p:nvSpPr>
          <p:cNvPr id="10248" name="矩形 7"/>
          <p:cNvSpPr>
            <a:spLocks noChangeArrowheads="1"/>
          </p:cNvSpPr>
          <p:nvPr/>
        </p:nvSpPr>
        <p:spPr bwMode="auto">
          <a:xfrm>
            <a:off x="2195513" y="4270375"/>
            <a:ext cx="4711700" cy="12382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249" name="TextBox 8"/>
          <p:cNvSpPr txBox="1">
            <a:spLocks noChangeArrowheads="1"/>
          </p:cNvSpPr>
          <p:nvPr/>
        </p:nvSpPr>
        <p:spPr bwMode="auto">
          <a:xfrm>
            <a:off x="2484438" y="3892550"/>
            <a:ext cx="41338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dirty="0" smtClean="0">
                <a:solidFill>
                  <a:srgbClr val="00B0F0"/>
                </a:solidFill>
                <a:ea typeface="微软雅黑" panose="020B0503020204020204" pitchFamily="34" charset="-122"/>
              </a:rPr>
              <a:t>回归自然，保护环境</a:t>
            </a:r>
            <a:endParaRPr lang="zh-CN" altLang="en-US" sz="2000" dirty="0">
              <a:solidFill>
                <a:srgbClr val="00B0F0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圆角矩形 4"/>
          <p:cNvSpPr>
            <a:spLocks noChangeArrowheads="1"/>
          </p:cNvSpPr>
          <p:nvPr/>
        </p:nvSpPr>
        <p:spPr bwMode="auto">
          <a:xfrm>
            <a:off x="3708400" y="188913"/>
            <a:ext cx="142875" cy="144462"/>
          </a:xfrm>
          <a:prstGeom prst="roundRect">
            <a:avLst>
              <a:gd name="adj" fmla="val 16667"/>
            </a:avLst>
          </a:prstGeom>
          <a:solidFill>
            <a:srgbClr val="0D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47" name="圆角矩形 6"/>
          <p:cNvSpPr>
            <a:spLocks noChangeArrowheads="1"/>
          </p:cNvSpPr>
          <p:nvPr/>
        </p:nvSpPr>
        <p:spPr bwMode="auto">
          <a:xfrm>
            <a:off x="3748088" y="0"/>
            <a:ext cx="288925" cy="287338"/>
          </a:xfrm>
          <a:prstGeom prst="roundRect">
            <a:avLst>
              <a:gd name="adj" fmla="val 16667"/>
            </a:avLst>
          </a:prstGeom>
          <a:solidFill>
            <a:srgbClr val="948A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48" name="圆角矩形 1"/>
          <p:cNvSpPr>
            <a:spLocks noChangeArrowheads="1"/>
          </p:cNvSpPr>
          <p:nvPr/>
        </p:nvSpPr>
        <p:spPr bwMode="auto">
          <a:xfrm>
            <a:off x="4211638" y="404813"/>
            <a:ext cx="215900" cy="2159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49" name="圆角矩形 3"/>
          <p:cNvSpPr>
            <a:spLocks noChangeArrowheads="1"/>
          </p:cNvSpPr>
          <p:nvPr/>
        </p:nvSpPr>
        <p:spPr bwMode="auto">
          <a:xfrm>
            <a:off x="4579938" y="141288"/>
            <a:ext cx="560387" cy="4794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0" name="圆角矩形 2"/>
          <p:cNvSpPr>
            <a:spLocks noChangeArrowheads="1"/>
          </p:cNvSpPr>
          <p:nvPr/>
        </p:nvSpPr>
        <p:spPr bwMode="auto">
          <a:xfrm>
            <a:off x="4364038" y="557213"/>
            <a:ext cx="215900" cy="215900"/>
          </a:xfrm>
          <a:prstGeom prst="roundRect">
            <a:avLst>
              <a:gd name="adj" fmla="val 16667"/>
            </a:avLst>
          </a:prstGeom>
          <a:solidFill>
            <a:srgbClr val="8EB4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1" name="圆角矩形 7"/>
          <p:cNvSpPr>
            <a:spLocks noChangeArrowheads="1"/>
          </p:cNvSpPr>
          <p:nvPr/>
        </p:nvSpPr>
        <p:spPr bwMode="auto">
          <a:xfrm>
            <a:off x="5651500" y="141288"/>
            <a:ext cx="614363" cy="614362"/>
          </a:xfrm>
          <a:prstGeom prst="roundRect">
            <a:avLst>
              <a:gd name="adj" fmla="val 16667"/>
            </a:avLst>
          </a:prstGeom>
          <a:solidFill>
            <a:srgbClr val="C3D6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2" name="圆角矩形 8"/>
          <p:cNvSpPr>
            <a:spLocks noChangeArrowheads="1"/>
          </p:cNvSpPr>
          <p:nvPr/>
        </p:nvSpPr>
        <p:spPr bwMode="auto">
          <a:xfrm>
            <a:off x="5189538" y="630238"/>
            <a:ext cx="461962" cy="461962"/>
          </a:xfrm>
          <a:prstGeom prst="roundRect">
            <a:avLst>
              <a:gd name="adj" fmla="val 16667"/>
            </a:avLst>
          </a:prstGeom>
          <a:solidFill>
            <a:srgbClr val="F9A1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3" name="圆角矩形 9"/>
          <p:cNvSpPr>
            <a:spLocks noChangeArrowheads="1"/>
          </p:cNvSpPr>
          <p:nvPr/>
        </p:nvSpPr>
        <p:spPr bwMode="auto">
          <a:xfrm>
            <a:off x="8748713" y="2693988"/>
            <a:ext cx="349250" cy="350837"/>
          </a:xfrm>
          <a:prstGeom prst="roundRect">
            <a:avLst>
              <a:gd name="adj" fmla="val 16667"/>
            </a:avLst>
          </a:prstGeom>
          <a:solidFill>
            <a:srgbClr val="98480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4" name="圆角矩形 10"/>
          <p:cNvSpPr>
            <a:spLocks noChangeArrowheads="1"/>
          </p:cNvSpPr>
          <p:nvPr/>
        </p:nvSpPr>
        <p:spPr bwMode="auto">
          <a:xfrm>
            <a:off x="8402638" y="1916113"/>
            <a:ext cx="614362" cy="61595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5" name="圆角矩形 11"/>
          <p:cNvSpPr>
            <a:spLocks noChangeArrowheads="1"/>
          </p:cNvSpPr>
          <p:nvPr/>
        </p:nvSpPr>
        <p:spPr bwMode="auto">
          <a:xfrm>
            <a:off x="6551613" y="34925"/>
            <a:ext cx="614362" cy="6143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6" name="圆角矩形 12"/>
          <p:cNvSpPr>
            <a:spLocks noChangeArrowheads="1"/>
          </p:cNvSpPr>
          <p:nvPr/>
        </p:nvSpPr>
        <p:spPr bwMode="auto">
          <a:xfrm>
            <a:off x="7297738" y="339725"/>
            <a:ext cx="309562" cy="309563"/>
          </a:xfrm>
          <a:prstGeom prst="roundRect">
            <a:avLst>
              <a:gd name="adj" fmla="val 16667"/>
            </a:avLst>
          </a:prstGeom>
          <a:solidFill>
            <a:srgbClr val="78DB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7" name="圆角矩形 13"/>
          <p:cNvSpPr>
            <a:spLocks noChangeArrowheads="1"/>
          </p:cNvSpPr>
          <p:nvPr/>
        </p:nvSpPr>
        <p:spPr bwMode="auto">
          <a:xfrm>
            <a:off x="7451725" y="96838"/>
            <a:ext cx="614363" cy="614362"/>
          </a:xfrm>
          <a:prstGeom prst="roundRect">
            <a:avLst>
              <a:gd name="adj" fmla="val 16667"/>
            </a:avLst>
          </a:prstGeom>
          <a:solidFill>
            <a:srgbClr val="DE63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8" name="圆角矩形 14"/>
          <p:cNvSpPr>
            <a:spLocks noChangeArrowheads="1"/>
          </p:cNvSpPr>
          <p:nvPr/>
        </p:nvSpPr>
        <p:spPr bwMode="auto">
          <a:xfrm>
            <a:off x="8691563" y="19050"/>
            <a:ext cx="385762" cy="385763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9" name="圆角矩形 15"/>
          <p:cNvSpPr>
            <a:spLocks noChangeArrowheads="1"/>
          </p:cNvSpPr>
          <p:nvPr/>
        </p:nvSpPr>
        <p:spPr bwMode="auto">
          <a:xfrm>
            <a:off x="8329613" y="404813"/>
            <a:ext cx="687387" cy="687387"/>
          </a:xfrm>
          <a:prstGeom prst="roundRect">
            <a:avLst>
              <a:gd name="adj" fmla="val 16667"/>
            </a:avLst>
          </a:prstGeom>
          <a:solidFill>
            <a:srgbClr val="D9969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0" name="圆角矩形 17"/>
          <p:cNvSpPr>
            <a:spLocks noChangeArrowheads="1"/>
          </p:cNvSpPr>
          <p:nvPr/>
        </p:nvSpPr>
        <p:spPr bwMode="auto">
          <a:xfrm>
            <a:off x="8691563" y="1377950"/>
            <a:ext cx="288925" cy="2889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1" name="圆角矩形 5"/>
          <p:cNvSpPr>
            <a:spLocks noChangeArrowheads="1"/>
          </p:cNvSpPr>
          <p:nvPr/>
        </p:nvSpPr>
        <p:spPr bwMode="auto">
          <a:xfrm>
            <a:off x="3924300" y="44450"/>
            <a:ext cx="287338" cy="288925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2" name="圆角矩形 18"/>
          <p:cNvSpPr>
            <a:spLocks noChangeArrowheads="1"/>
          </p:cNvSpPr>
          <p:nvPr/>
        </p:nvSpPr>
        <p:spPr bwMode="auto">
          <a:xfrm>
            <a:off x="6245225" y="512763"/>
            <a:ext cx="614363" cy="544512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3" name="圆角矩形 19"/>
          <p:cNvSpPr>
            <a:spLocks noChangeArrowheads="1"/>
          </p:cNvSpPr>
          <p:nvPr/>
        </p:nvSpPr>
        <p:spPr bwMode="auto">
          <a:xfrm>
            <a:off x="7759700" y="1173163"/>
            <a:ext cx="728663" cy="728662"/>
          </a:xfrm>
          <a:prstGeom prst="roundRect">
            <a:avLst>
              <a:gd name="adj" fmla="val 16667"/>
            </a:avLst>
          </a:prstGeom>
          <a:solidFill>
            <a:srgbClr val="78DB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4" name="圆角矩形 16"/>
          <p:cNvSpPr>
            <a:spLocks noChangeArrowheads="1"/>
          </p:cNvSpPr>
          <p:nvPr/>
        </p:nvSpPr>
        <p:spPr bwMode="auto">
          <a:xfrm>
            <a:off x="8370888" y="1057275"/>
            <a:ext cx="315912" cy="315913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5" name="圆角矩形 20"/>
          <p:cNvSpPr>
            <a:spLocks noChangeArrowheads="1"/>
          </p:cNvSpPr>
          <p:nvPr/>
        </p:nvSpPr>
        <p:spPr bwMode="auto">
          <a:xfrm>
            <a:off x="8848725" y="3121025"/>
            <a:ext cx="307975" cy="307975"/>
          </a:xfrm>
          <a:prstGeom prst="roundRect">
            <a:avLst>
              <a:gd name="adj" fmla="val 16667"/>
            </a:avLst>
          </a:prstGeom>
          <a:solidFill>
            <a:srgbClr val="948A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6" name="圆角矩形 21"/>
          <p:cNvSpPr>
            <a:spLocks noChangeArrowheads="1"/>
          </p:cNvSpPr>
          <p:nvPr/>
        </p:nvSpPr>
        <p:spPr bwMode="auto">
          <a:xfrm>
            <a:off x="8402638" y="3273425"/>
            <a:ext cx="461962" cy="461963"/>
          </a:xfrm>
          <a:prstGeom prst="roundRect">
            <a:avLst>
              <a:gd name="adj" fmla="val 16667"/>
            </a:avLst>
          </a:prstGeom>
          <a:solidFill>
            <a:srgbClr val="B7DE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7" name="圆角矩形 22"/>
          <p:cNvSpPr>
            <a:spLocks noChangeArrowheads="1"/>
          </p:cNvSpPr>
          <p:nvPr/>
        </p:nvSpPr>
        <p:spPr bwMode="auto">
          <a:xfrm>
            <a:off x="8802688" y="3754438"/>
            <a:ext cx="363537" cy="363537"/>
          </a:xfrm>
          <a:prstGeom prst="roundRect">
            <a:avLst>
              <a:gd name="adj" fmla="val 16667"/>
            </a:avLst>
          </a:prstGeom>
          <a:solidFill>
            <a:srgbClr val="78DB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8" name="圆角矩形 24"/>
          <p:cNvSpPr>
            <a:spLocks noChangeArrowheads="1"/>
          </p:cNvSpPr>
          <p:nvPr/>
        </p:nvSpPr>
        <p:spPr bwMode="auto">
          <a:xfrm>
            <a:off x="8242300" y="6364288"/>
            <a:ext cx="287338" cy="285750"/>
          </a:xfrm>
          <a:prstGeom prst="roundRect">
            <a:avLst>
              <a:gd name="adj" fmla="val 16667"/>
            </a:avLst>
          </a:prstGeom>
          <a:solidFill>
            <a:srgbClr val="98480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9" name="圆角矩形 25"/>
          <p:cNvSpPr>
            <a:spLocks noChangeArrowheads="1"/>
          </p:cNvSpPr>
          <p:nvPr/>
        </p:nvSpPr>
        <p:spPr bwMode="auto">
          <a:xfrm>
            <a:off x="7997825" y="6561138"/>
            <a:ext cx="288925" cy="2889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0" name="圆角矩形 26"/>
          <p:cNvSpPr>
            <a:spLocks noChangeArrowheads="1"/>
          </p:cNvSpPr>
          <p:nvPr/>
        </p:nvSpPr>
        <p:spPr bwMode="auto">
          <a:xfrm>
            <a:off x="8402638" y="6716713"/>
            <a:ext cx="174625" cy="174625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1" name="圆角矩形 27"/>
          <p:cNvSpPr>
            <a:spLocks noChangeArrowheads="1"/>
          </p:cNvSpPr>
          <p:nvPr/>
        </p:nvSpPr>
        <p:spPr bwMode="auto">
          <a:xfrm>
            <a:off x="8743950" y="5876925"/>
            <a:ext cx="307975" cy="307975"/>
          </a:xfrm>
          <a:prstGeom prst="roundRect">
            <a:avLst>
              <a:gd name="adj" fmla="val 16667"/>
            </a:avLst>
          </a:prstGeom>
          <a:solidFill>
            <a:srgbClr val="948A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2" name="圆角矩形 28"/>
          <p:cNvSpPr>
            <a:spLocks noChangeArrowheads="1"/>
          </p:cNvSpPr>
          <p:nvPr/>
        </p:nvSpPr>
        <p:spPr bwMode="auto">
          <a:xfrm>
            <a:off x="8386763" y="6049963"/>
            <a:ext cx="306387" cy="307975"/>
          </a:xfrm>
          <a:prstGeom prst="roundRect">
            <a:avLst>
              <a:gd name="adj" fmla="val 16667"/>
            </a:avLst>
          </a:prstGeom>
          <a:solidFill>
            <a:srgbClr val="C2D4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3" name="圆角矩形 29"/>
          <p:cNvSpPr>
            <a:spLocks noChangeArrowheads="1"/>
          </p:cNvSpPr>
          <p:nvPr/>
        </p:nvSpPr>
        <p:spPr bwMode="auto">
          <a:xfrm>
            <a:off x="8558213" y="6203950"/>
            <a:ext cx="550862" cy="550863"/>
          </a:xfrm>
          <a:prstGeom prst="roundRect">
            <a:avLst>
              <a:gd name="adj" fmla="val 16667"/>
            </a:avLst>
          </a:prstGeom>
          <a:solidFill>
            <a:srgbClr val="50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4" name="圆角矩形 30"/>
          <p:cNvSpPr>
            <a:spLocks noChangeArrowheads="1"/>
          </p:cNvSpPr>
          <p:nvPr/>
        </p:nvSpPr>
        <p:spPr bwMode="auto">
          <a:xfrm>
            <a:off x="8520113" y="4087813"/>
            <a:ext cx="365125" cy="365125"/>
          </a:xfrm>
          <a:prstGeom prst="roundRect">
            <a:avLst>
              <a:gd name="adj" fmla="val 16667"/>
            </a:avLst>
          </a:prstGeom>
          <a:solidFill>
            <a:srgbClr val="CCC1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5" name="圆角矩形 23"/>
          <p:cNvSpPr>
            <a:spLocks noChangeArrowheads="1"/>
          </p:cNvSpPr>
          <p:nvPr/>
        </p:nvSpPr>
        <p:spPr bwMode="auto">
          <a:xfrm>
            <a:off x="8537575" y="4394200"/>
            <a:ext cx="581025" cy="581025"/>
          </a:xfrm>
          <a:prstGeom prst="roundRect">
            <a:avLst>
              <a:gd name="adj" fmla="val 16667"/>
            </a:avLst>
          </a:prstGeom>
          <a:solidFill>
            <a:srgbClr val="2F1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6" name="圆角矩形 31"/>
          <p:cNvSpPr>
            <a:spLocks noChangeArrowheads="1"/>
          </p:cNvSpPr>
          <p:nvPr/>
        </p:nvSpPr>
        <p:spPr bwMode="auto">
          <a:xfrm>
            <a:off x="8705850" y="5064125"/>
            <a:ext cx="384175" cy="384175"/>
          </a:xfrm>
          <a:prstGeom prst="roundRect">
            <a:avLst>
              <a:gd name="adj" fmla="val 16667"/>
            </a:avLst>
          </a:prstGeom>
          <a:solidFill>
            <a:srgbClr val="C3D6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7" name="圆角矩形 32"/>
          <p:cNvSpPr>
            <a:spLocks noChangeArrowheads="1"/>
          </p:cNvSpPr>
          <p:nvPr/>
        </p:nvSpPr>
        <p:spPr bwMode="auto">
          <a:xfrm>
            <a:off x="8632825" y="5467350"/>
            <a:ext cx="461963" cy="40957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8" name="圆角矩形 33"/>
          <p:cNvSpPr>
            <a:spLocks noChangeArrowheads="1"/>
          </p:cNvSpPr>
          <p:nvPr/>
        </p:nvSpPr>
        <p:spPr bwMode="auto">
          <a:xfrm>
            <a:off x="8370888" y="5159375"/>
            <a:ext cx="288925" cy="2889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6179" name="Group 35"/>
          <p:cNvGrpSpPr>
            <a:grpSpLocks/>
          </p:cNvGrpSpPr>
          <p:nvPr/>
        </p:nvGrpSpPr>
        <p:grpSpPr bwMode="auto">
          <a:xfrm>
            <a:off x="1835150" y="1916113"/>
            <a:ext cx="4608513" cy="830262"/>
            <a:chOff x="0" y="0"/>
            <a:chExt cx="4608512" cy="828993"/>
          </a:xfrm>
        </p:grpSpPr>
        <p:grpSp>
          <p:nvGrpSpPr>
            <p:cNvPr id="6180" name="Group 36"/>
            <p:cNvGrpSpPr>
              <a:grpSpLocks/>
            </p:cNvGrpSpPr>
            <p:nvPr/>
          </p:nvGrpSpPr>
          <p:grpSpPr bwMode="auto">
            <a:xfrm>
              <a:off x="0" y="0"/>
              <a:ext cx="800472" cy="828993"/>
              <a:chOff x="0" y="0"/>
              <a:chExt cx="800472" cy="828993"/>
            </a:xfrm>
          </p:grpSpPr>
          <p:sp>
            <p:nvSpPr>
              <p:cNvPr id="6181" name="圆角矩形 37"/>
              <p:cNvSpPr>
                <a:spLocks noChangeArrowheads="1"/>
              </p:cNvSpPr>
              <p:nvPr/>
            </p:nvSpPr>
            <p:spPr bwMode="auto">
              <a:xfrm>
                <a:off x="80392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2" name="圆角矩形 3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3" name="TextBox 38"/>
              <p:cNvSpPr txBox="1">
                <a:spLocks noChangeArrowheads="1"/>
              </p:cNvSpPr>
              <p:nvPr/>
            </p:nvSpPr>
            <p:spPr bwMode="auto">
              <a:xfrm>
                <a:off x="6937" y="16140"/>
                <a:ext cx="74331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01</a:t>
                </a:r>
                <a:endPara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6184" name="直接连接符 41"/>
            <p:cNvCxnSpPr>
              <a:cxnSpLocks noChangeShapeType="1"/>
            </p:cNvCxnSpPr>
            <p:nvPr/>
          </p:nvCxnSpPr>
          <p:spPr bwMode="auto">
            <a:xfrm>
              <a:off x="936104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6185" name="Group 41"/>
          <p:cNvGrpSpPr>
            <a:grpSpLocks/>
          </p:cNvGrpSpPr>
          <p:nvPr/>
        </p:nvGrpSpPr>
        <p:grpSpPr bwMode="auto">
          <a:xfrm>
            <a:off x="1827213" y="2997200"/>
            <a:ext cx="4646612" cy="828675"/>
            <a:chOff x="0" y="0"/>
            <a:chExt cx="4647464" cy="828993"/>
          </a:xfrm>
        </p:grpSpPr>
        <p:grpSp>
          <p:nvGrpSpPr>
            <p:cNvPr id="6186" name="Group 42"/>
            <p:cNvGrpSpPr>
              <a:grpSpLocks/>
            </p:cNvGrpSpPr>
            <p:nvPr/>
          </p:nvGrpSpPr>
          <p:grpSpPr bwMode="auto">
            <a:xfrm>
              <a:off x="0" y="0"/>
              <a:ext cx="839424" cy="828993"/>
              <a:chOff x="0" y="0"/>
              <a:chExt cx="839424" cy="828993"/>
            </a:xfrm>
          </p:grpSpPr>
          <p:sp>
            <p:nvSpPr>
              <p:cNvPr id="6187" name="圆角矩形 46"/>
              <p:cNvSpPr>
                <a:spLocks noChangeArrowheads="1"/>
              </p:cNvSpPr>
              <p:nvPr/>
            </p:nvSpPr>
            <p:spPr bwMode="auto">
              <a:xfrm>
                <a:off x="119344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8" name="圆角矩形 47"/>
              <p:cNvSpPr>
                <a:spLocks noChangeArrowheads="1"/>
              </p:cNvSpPr>
              <p:nvPr/>
            </p:nvSpPr>
            <p:spPr bwMode="auto">
              <a:xfrm>
                <a:off x="38952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9" name="TextBox 48"/>
              <p:cNvSpPr txBox="1">
                <a:spLocks noChangeArrowheads="1"/>
              </p:cNvSpPr>
              <p:nvPr/>
            </p:nvSpPr>
            <p:spPr bwMode="auto">
              <a:xfrm>
                <a:off x="0" y="16140"/>
                <a:ext cx="78515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02</a:t>
                </a:r>
                <a:endPara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6190" name="直接连接符 45"/>
            <p:cNvCxnSpPr>
              <a:cxnSpLocks noChangeShapeType="1"/>
            </p:cNvCxnSpPr>
            <p:nvPr/>
          </p:nvCxnSpPr>
          <p:spPr bwMode="auto">
            <a:xfrm>
              <a:off x="975056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6191" name="Group 47"/>
          <p:cNvGrpSpPr>
            <a:grpSpLocks/>
          </p:cNvGrpSpPr>
          <p:nvPr/>
        </p:nvGrpSpPr>
        <p:grpSpPr bwMode="auto">
          <a:xfrm>
            <a:off x="1857375" y="4076700"/>
            <a:ext cx="4646613" cy="828675"/>
            <a:chOff x="0" y="0"/>
            <a:chExt cx="4647464" cy="828993"/>
          </a:xfrm>
        </p:grpSpPr>
        <p:grpSp>
          <p:nvGrpSpPr>
            <p:cNvPr id="6192" name="Group 48"/>
            <p:cNvGrpSpPr>
              <a:grpSpLocks/>
            </p:cNvGrpSpPr>
            <p:nvPr/>
          </p:nvGrpSpPr>
          <p:grpSpPr bwMode="auto">
            <a:xfrm>
              <a:off x="0" y="0"/>
              <a:ext cx="839424" cy="828993"/>
              <a:chOff x="0" y="0"/>
              <a:chExt cx="839424" cy="828993"/>
            </a:xfrm>
          </p:grpSpPr>
          <p:sp>
            <p:nvSpPr>
              <p:cNvPr id="6193" name="圆角矩形 52"/>
              <p:cNvSpPr>
                <a:spLocks noChangeArrowheads="1"/>
              </p:cNvSpPr>
              <p:nvPr/>
            </p:nvSpPr>
            <p:spPr bwMode="auto">
              <a:xfrm>
                <a:off x="119344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94" name="圆角矩形 53"/>
              <p:cNvSpPr>
                <a:spLocks noChangeArrowheads="1"/>
              </p:cNvSpPr>
              <p:nvPr/>
            </p:nvSpPr>
            <p:spPr bwMode="auto">
              <a:xfrm>
                <a:off x="38952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95" name="TextBox 54"/>
              <p:cNvSpPr txBox="1">
                <a:spLocks noChangeArrowheads="1"/>
              </p:cNvSpPr>
              <p:nvPr/>
            </p:nvSpPr>
            <p:spPr bwMode="auto">
              <a:xfrm>
                <a:off x="0" y="16140"/>
                <a:ext cx="78515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03</a:t>
                </a:r>
                <a:endPara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6196" name="直接连接符 51"/>
            <p:cNvCxnSpPr>
              <a:cxnSpLocks noChangeShapeType="1"/>
            </p:cNvCxnSpPr>
            <p:nvPr/>
          </p:nvCxnSpPr>
          <p:spPr bwMode="auto">
            <a:xfrm>
              <a:off x="975056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6197" name="TextBox 55"/>
          <p:cNvSpPr txBox="1">
            <a:spLocks noChangeArrowheads="1"/>
          </p:cNvSpPr>
          <p:nvPr/>
        </p:nvSpPr>
        <p:spPr bwMode="auto">
          <a:xfrm>
            <a:off x="2771775" y="2060575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设计主题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98" name="TextBox 56"/>
          <p:cNvSpPr txBox="1">
            <a:spLocks noChangeArrowheads="1"/>
          </p:cNvSpPr>
          <p:nvPr/>
        </p:nvSpPr>
        <p:spPr bwMode="auto">
          <a:xfrm>
            <a:off x="2816225" y="3049588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99" name="TextBox 57"/>
          <p:cNvSpPr txBox="1">
            <a:spLocks noChangeArrowheads="1"/>
          </p:cNvSpPr>
          <p:nvPr/>
        </p:nvSpPr>
        <p:spPr bwMode="auto">
          <a:xfrm>
            <a:off x="2816225" y="4160838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重点难点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17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1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619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619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9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直角三角形 9"/>
          <p:cNvSpPr>
            <a:spLocks noChangeArrowheads="1"/>
          </p:cNvSpPr>
          <p:nvPr/>
        </p:nvSpPr>
        <p:spPr bwMode="auto">
          <a:xfrm rot="16200000">
            <a:off x="6605588" y="4319587"/>
            <a:ext cx="2736850" cy="2339975"/>
          </a:xfrm>
          <a:prstGeom prst="rtTriangle">
            <a:avLst/>
          </a:prstGeom>
          <a:solidFill>
            <a:srgbClr val="C6D9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195" name="直角三角形 8"/>
          <p:cNvSpPr>
            <a:spLocks noChangeArrowheads="1"/>
          </p:cNvSpPr>
          <p:nvPr/>
        </p:nvSpPr>
        <p:spPr bwMode="auto">
          <a:xfrm rot="16200000">
            <a:off x="6899275" y="4613276"/>
            <a:ext cx="2420937" cy="2068512"/>
          </a:xfrm>
          <a:prstGeom prst="rtTriangle">
            <a:avLst/>
          </a:prstGeom>
          <a:solidFill>
            <a:schemeClr val="bg1"/>
          </a:solidFill>
          <a:ln w="25400" cmpd="sng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196" name="矩形 4"/>
          <p:cNvSpPr>
            <a:spLocks noChangeArrowheads="1"/>
          </p:cNvSpPr>
          <p:nvPr/>
        </p:nvSpPr>
        <p:spPr bwMode="auto">
          <a:xfrm>
            <a:off x="0" y="0"/>
            <a:ext cx="9144000" cy="908050"/>
          </a:xfrm>
          <a:prstGeom prst="rect">
            <a:avLst/>
          </a:prstGeom>
          <a:solidFill>
            <a:srgbClr val="C6D9F1"/>
          </a:solidFill>
          <a:ln w="25400" cmpd="sng">
            <a:solidFill>
              <a:srgbClr val="C6D9F1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8197" name="Group 5"/>
          <p:cNvGrpSpPr>
            <a:grpSpLocks/>
          </p:cNvGrpSpPr>
          <p:nvPr/>
        </p:nvGrpSpPr>
        <p:grpSpPr bwMode="auto">
          <a:xfrm>
            <a:off x="250825" y="207963"/>
            <a:ext cx="541338" cy="493712"/>
            <a:chOff x="0" y="0"/>
            <a:chExt cx="1512590" cy="1378754"/>
          </a:xfrm>
        </p:grpSpPr>
        <p:sp>
          <p:nvSpPr>
            <p:cNvPr id="8198" name="圆角矩形 15"/>
            <p:cNvSpPr>
              <a:spLocks/>
            </p:cNvSpPr>
            <p:nvPr/>
          </p:nvSpPr>
          <p:spPr bwMode="auto">
            <a:xfrm rot="2748091">
              <a:off x="143604" y="9078"/>
              <a:ext cx="1378064" cy="1359908"/>
            </a:xfrm>
            <a:custGeom>
              <a:avLst/>
              <a:gdLst>
                <a:gd name="T0" fmla="*/ 8208 w 1378064"/>
                <a:gd name="T1" fmla="*/ 70304 h 1359908"/>
                <a:gd name="T2" fmla="*/ 177935 w 1378064"/>
                <a:gd name="T3" fmla="*/ 0 h 1359908"/>
                <a:gd name="T4" fmla="*/ 1138033 w 1378064"/>
                <a:gd name="T5" fmla="*/ 0 h 1359908"/>
                <a:gd name="T6" fmla="*/ 1378064 w 1378064"/>
                <a:gd name="T7" fmla="*/ 240031 h 1359908"/>
                <a:gd name="T8" fmla="*/ 1378064 w 1378064"/>
                <a:gd name="T9" fmla="*/ 1200129 h 1359908"/>
                <a:gd name="T10" fmla="*/ 1315969 w 1378064"/>
                <a:gd name="T11" fmla="*/ 1359908 h 1359908"/>
                <a:gd name="T12" fmla="*/ 1079065 w 1378064"/>
                <a:gd name="T13" fmla="*/ 1129541 h 1359908"/>
                <a:gd name="T14" fmla="*/ 1086335 w 1378064"/>
                <a:gd name="T15" fmla="*/ 1091030 h 1359908"/>
                <a:gd name="T16" fmla="*/ 1086335 w 1378064"/>
                <a:gd name="T17" fmla="*/ 450590 h 1359908"/>
                <a:gd name="T18" fmla="*/ 926220 w 1378064"/>
                <a:gd name="T19" fmla="*/ 290476 h 1359908"/>
                <a:gd name="T20" fmla="*/ 285780 w 1378064"/>
                <a:gd name="T21" fmla="*/ 290476 h 1359908"/>
                <a:gd name="T22" fmla="*/ 228154 w 1378064"/>
                <a:gd name="T23" fmla="*/ 302110 h 1359908"/>
                <a:gd name="T24" fmla="*/ 0 w 1378064"/>
                <a:gd name="T25" fmla="*/ 80252 h 1359908"/>
                <a:gd name="T26" fmla="*/ 8208 w 1378064"/>
                <a:gd name="T27" fmla="*/ 70304 h 1359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78064" h="1359908">
                  <a:moveTo>
                    <a:pt x="8208" y="70304"/>
                  </a:moveTo>
                  <a:cubicBezTo>
                    <a:pt x="51645" y="26867"/>
                    <a:pt x="111653" y="0"/>
                    <a:pt x="177935" y="0"/>
                  </a:cubicBezTo>
                  <a:lnTo>
                    <a:pt x="1138033" y="0"/>
                  </a:lnTo>
                  <a:cubicBezTo>
                    <a:pt x="1270598" y="0"/>
                    <a:pt x="1378064" y="107466"/>
                    <a:pt x="1378064" y="240031"/>
                  </a:cubicBezTo>
                  <a:lnTo>
                    <a:pt x="1378064" y="1200129"/>
                  </a:lnTo>
                  <a:cubicBezTo>
                    <a:pt x="1378064" y="1261775"/>
                    <a:pt x="1354825" y="1317994"/>
                    <a:pt x="1315969" y="1359908"/>
                  </a:cubicBezTo>
                  <a:lnTo>
                    <a:pt x="1079065" y="1129541"/>
                  </a:lnTo>
                  <a:lnTo>
                    <a:pt x="1086335" y="1091030"/>
                  </a:lnTo>
                  <a:lnTo>
                    <a:pt x="1086335" y="450590"/>
                  </a:lnTo>
                  <a:cubicBezTo>
                    <a:pt x="1086335" y="362162"/>
                    <a:pt x="1014649" y="290476"/>
                    <a:pt x="926220" y="290476"/>
                  </a:cubicBezTo>
                  <a:lnTo>
                    <a:pt x="285780" y="290476"/>
                  </a:lnTo>
                  <a:cubicBezTo>
                    <a:pt x="265344" y="290476"/>
                    <a:pt x="245802" y="294304"/>
                    <a:pt x="228154" y="302110"/>
                  </a:cubicBezTo>
                  <a:lnTo>
                    <a:pt x="0" y="80252"/>
                  </a:lnTo>
                  <a:cubicBezTo>
                    <a:pt x="2212" y="76462"/>
                    <a:pt x="5169" y="73342"/>
                    <a:pt x="8208" y="70304"/>
                  </a:cubicBezTo>
                  <a:close/>
                </a:path>
              </a:pathLst>
            </a:custGeom>
            <a:solidFill>
              <a:schemeClr val="bg1"/>
            </a:solidFill>
            <a:ln w="3175" cap="flat" cmpd="sng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8199" name="圆角矩形 15"/>
            <p:cNvSpPr>
              <a:spLocks/>
            </p:cNvSpPr>
            <p:nvPr/>
          </p:nvSpPr>
          <p:spPr bwMode="auto">
            <a:xfrm rot="18851909" flipH="1">
              <a:off x="-9078" y="9768"/>
              <a:ext cx="1378064" cy="1359908"/>
            </a:xfrm>
            <a:custGeom>
              <a:avLst/>
              <a:gdLst>
                <a:gd name="T0" fmla="*/ 8208 w 1378064"/>
                <a:gd name="T1" fmla="*/ 70304 h 1359908"/>
                <a:gd name="T2" fmla="*/ 177935 w 1378064"/>
                <a:gd name="T3" fmla="*/ 0 h 1359908"/>
                <a:gd name="T4" fmla="*/ 1138033 w 1378064"/>
                <a:gd name="T5" fmla="*/ 0 h 1359908"/>
                <a:gd name="T6" fmla="*/ 1378064 w 1378064"/>
                <a:gd name="T7" fmla="*/ 240031 h 1359908"/>
                <a:gd name="T8" fmla="*/ 1378064 w 1378064"/>
                <a:gd name="T9" fmla="*/ 1200129 h 1359908"/>
                <a:gd name="T10" fmla="*/ 1315969 w 1378064"/>
                <a:gd name="T11" fmla="*/ 1359908 h 1359908"/>
                <a:gd name="T12" fmla="*/ 1079065 w 1378064"/>
                <a:gd name="T13" fmla="*/ 1129541 h 1359908"/>
                <a:gd name="T14" fmla="*/ 1086335 w 1378064"/>
                <a:gd name="T15" fmla="*/ 1091030 h 1359908"/>
                <a:gd name="T16" fmla="*/ 1086335 w 1378064"/>
                <a:gd name="T17" fmla="*/ 450590 h 1359908"/>
                <a:gd name="T18" fmla="*/ 926220 w 1378064"/>
                <a:gd name="T19" fmla="*/ 290476 h 1359908"/>
                <a:gd name="T20" fmla="*/ 285780 w 1378064"/>
                <a:gd name="T21" fmla="*/ 290476 h 1359908"/>
                <a:gd name="T22" fmla="*/ 228154 w 1378064"/>
                <a:gd name="T23" fmla="*/ 302110 h 1359908"/>
                <a:gd name="T24" fmla="*/ 0 w 1378064"/>
                <a:gd name="T25" fmla="*/ 80252 h 1359908"/>
                <a:gd name="T26" fmla="*/ 8208 w 1378064"/>
                <a:gd name="T27" fmla="*/ 70304 h 1359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78064" h="1359908">
                  <a:moveTo>
                    <a:pt x="8208" y="70304"/>
                  </a:moveTo>
                  <a:cubicBezTo>
                    <a:pt x="51645" y="26867"/>
                    <a:pt x="111653" y="0"/>
                    <a:pt x="177935" y="0"/>
                  </a:cubicBezTo>
                  <a:lnTo>
                    <a:pt x="1138033" y="0"/>
                  </a:lnTo>
                  <a:cubicBezTo>
                    <a:pt x="1270598" y="0"/>
                    <a:pt x="1378064" y="107466"/>
                    <a:pt x="1378064" y="240031"/>
                  </a:cubicBezTo>
                  <a:lnTo>
                    <a:pt x="1378064" y="1200129"/>
                  </a:lnTo>
                  <a:cubicBezTo>
                    <a:pt x="1378064" y="1261775"/>
                    <a:pt x="1354825" y="1317994"/>
                    <a:pt x="1315969" y="1359908"/>
                  </a:cubicBezTo>
                  <a:lnTo>
                    <a:pt x="1079065" y="1129541"/>
                  </a:lnTo>
                  <a:lnTo>
                    <a:pt x="1086335" y="1091030"/>
                  </a:lnTo>
                  <a:lnTo>
                    <a:pt x="1086335" y="450590"/>
                  </a:lnTo>
                  <a:cubicBezTo>
                    <a:pt x="1086335" y="362162"/>
                    <a:pt x="1014649" y="290476"/>
                    <a:pt x="926220" y="290476"/>
                  </a:cubicBezTo>
                  <a:lnTo>
                    <a:pt x="285780" y="290476"/>
                  </a:lnTo>
                  <a:cubicBezTo>
                    <a:pt x="265344" y="290476"/>
                    <a:pt x="245802" y="294304"/>
                    <a:pt x="228154" y="302110"/>
                  </a:cubicBezTo>
                  <a:lnTo>
                    <a:pt x="0" y="80252"/>
                  </a:lnTo>
                  <a:cubicBezTo>
                    <a:pt x="2212" y="76462"/>
                    <a:pt x="5169" y="73342"/>
                    <a:pt x="8208" y="70304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8200" name="TextBox 6"/>
          <p:cNvSpPr txBox="1">
            <a:spLocks noChangeArrowheads="1"/>
          </p:cNvSpPr>
          <p:nvPr/>
        </p:nvSpPr>
        <p:spPr bwMode="auto">
          <a:xfrm>
            <a:off x="949931" y="136279"/>
            <a:ext cx="511333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主题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直角三角形 5"/>
          <p:cNvSpPr>
            <a:spLocks noChangeArrowheads="1"/>
          </p:cNvSpPr>
          <p:nvPr/>
        </p:nvSpPr>
        <p:spPr bwMode="auto">
          <a:xfrm rot="16200000">
            <a:off x="7308057" y="5022056"/>
            <a:ext cx="1979612" cy="1692275"/>
          </a:xfrm>
          <a:prstGeom prst="rtTriangle">
            <a:avLst/>
          </a:prstGeom>
          <a:solidFill>
            <a:srgbClr val="C6D9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203" name="矩形 10"/>
          <p:cNvSpPr>
            <a:spLocks noChangeArrowheads="1"/>
          </p:cNvSpPr>
          <p:nvPr/>
        </p:nvSpPr>
        <p:spPr bwMode="auto">
          <a:xfrm>
            <a:off x="539552" y="1253630"/>
            <a:ext cx="8030504" cy="5327462"/>
          </a:xfrm>
          <a:prstGeom prst="rect">
            <a:avLst/>
          </a:prstGeom>
          <a:noFill/>
          <a:ln w="38100" cmpd="sng">
            <a:solidFill>
              <a:srgbClr val="00B0F0"/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15" name="Group 35"/>
          <p:cNvGrpSpPr>
            <a:grpSpLocks/>
          </p:cNvGrpSpPr>
          <p:nvPr/>
        </p:nvGrpSpPr>
        <p:grpSpPr bwMode="auto">
          <a:xfrm>
            <a:off x="1835150" y="1916113"/>
            <a:ext cx="4608513" cy="830262"/>
            <a:chOff x="0" y="0"/>
            <a:chExt cx="4608512" cy="828993"/>
          </a:xfrm>
        </p:grpSpPr>
        <p:grpSp>
          <p:nvGrpSpPr>
            <p:cNvPr id="16" name="Group 36"/>
            <p:cNvGrpSpPr>
              <a:grpSpLocks/>
            </p:cNvGrpSpPr>
            <p:nvPr/>
          </p:nvGrpSpPr>
          <p:grpSpPr bwMode="auto">
            <a:xfrm>
              <a:off x="0" y="0"/>
              <a:ext cx="800472" cy="828993"/>
              <a:chOff x="0" y="0"/>
              <a:chExt cx="800472" cy="828993"/>
            </a:xfrm>
          </p:grpSpPr>
          <p:sp>
            <p:nvSpPr>
              <p:cNvPr id="18" name="圆角矩形 37"/>
              <p:cNvSpPr>
                <a:spLocks noChangeArrowheads="1"/>
              </p:cNvSpPr>
              <p:nvPr/>
            </p:nvSpPr>
            <p:spPr bwMode="auto">
              <a:xfrm>
                <a:off x="80392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圆角矩形 3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0" name="TextBox 38"/>
              <p:cNvSpPr txBox="1">
                <a:spLocks noChangeArrowheads="1"/>
              </p:cNvSpPr>
              <p:nvPr/>
            </p:nvSpPr>
            <p:spPr bwMode="auto">
              <a:xfrm>
                <a:off x="6937" y="16140"/>
                <a:ext cx="74331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01</a:t>
                </a:r>
                <a:endParaRPr lang="zh-CN" altLang="en-US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17" name="直接连接符 41"/>
            <p:cNvCxnSpPr>
              <a:cxnSpLocks noChangeShapeType="1"/>
            </p:cNvCxnSpPr>
            <p:nvPr/>
          </p:nvCxnSpPr>
          <p:spPr bwMode="auto">
            <a:xfrm>
              <a:off x="936104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1" name="Group 41"/>
          <p:cNvGrpSpPr>
            <a:grpSpLocks/>
          </p:cNvGrpSpPr>
          <p:nvPr/>
        </p:nvGrpSpPr>
        <p:grpSpPr bwMode="auto">
          <a:xfrm>
            <a:off x="1827213" y="2997200"/>
            <a:ext cx="4646612" cy="828675"/>
            <a:chOff x="0" y="0"/>
            <a:chExt cx="4647464" cy="828993"/>
          </a:xfrm>
        </p:grpSpPr>
        <p:grpSp>
          <p:nvGrpSpPr>
            <p:cNvPr id="22" name="Group 42"/>
            <p:cNvGrpSpPr>
              <a:grpSpLocks/>
            </p:cNvGrpSpPr>
            <p:nvPr/>
          </p:nvGrpSpPr>
          <p:grpSpPr bwMode="auto">
            <a:xfrm>
              <a:off x="0" y="0"/>
              <a:ext cx="839424" cy="828993"/>
              <a:chOff x="0" y="0"/>
              <a:chExt cx="839424" cy="828993"/>
            </a:xfrm>
          </p:grpSpPr>
          <p:sp>
            <p:nvSpPr>
              <p:cNvPr id="24" name="圆角矩形 46"/>
              <p:cNvSpPr>
                <a:spLocks noChangeArrowheads="1"/>
              </p:cNvSpPr>
              <p:nvPr/>
            </p:nvSpPr>
            <p:spPr bwMode="auto">
              <a:xfrm>
                <a:off x="119344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圆角矩形 47"/>
              <p:cNvSpPr>
                <a:spLocks noChangeArrowheads="1"/>
              </p:cNvSpPr>
              <p:nvPr/>
            </p:nvSpPr>
            <p:spPr bwMode="auto">
              <a:xfrm>
                <a:off x="38952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6" name="TextBox 48"/>
              <p:cNvSpPr txBox="1">
                <a:spLocks noChangeArrowheads="1"/>
              </p:cNvSpPr>
              <p:nvPr/>
            </p:nvSpPr>
            <p:spPr bwMode="auto">
              <a:xfrm>
                <a:off x="0" y="16140"/>
                <a:ext cx="78515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02</a:t>
                </a:r>
                <a:endPara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23" name="直接连接符 45"/>
            <p:cNvCxnSpPr>
              <a:cxnSpLocks noChangeShapeType="1"/>
            </p:cNvCxnSpPr>
            <p:nvPr/>
          </p:nvCxnSpPr>
          <p:spPr bwMode="auto">
            <a:xfrm>
              <a:off x="975056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7" name="Group 47"/>
          <p:cNvGrpSpPr>
            <a:grpSpLocks/>
          </p:cNvGrpSpPr>
          <p:nvPr/>
        </p:nvGrpSpPr>
        <p:grpSpPr bwMode="auto">
          <a:xfrm>
            <a:off x="1857375" y="4076700"/>
            <a:ext cx="4646613" cy="828675"/>
            <a:chOff x="0" y="0"/>
            <a:chExt cx="4647464" cy="828993"/>
          </a:xfrm>
        </p:grpSpPr>
        <p:grpSp>
          <p:nvGrpSpPr>
            <p:cNvPr id="28" name="Group 48"/>
            <p:cNvGrpSpPr>
              <a:grpSpLocks/>
            </p:cNvGrpSpPr>
            <p:nvPr/>
          </p:nvGrpSpPr>
          <p:grpSpPr bwMode="auto">
            <a:xfrm>
              <a:off x="0" y="0"/>
              <a:ext cx="839424" cy="828993"/>
              <a:chOff x="0" y="0"/>
              <a:chExt cx="839424" cy="828993"/>
            </a:xfrm>
          </p:grpSpPr>
          <p:sp>
            <p:nvSpPr>
              <p:cNvPr id="30" name="圆角矩形 52"/>
              <p:cNvSpPr>
                <a:spLocks noChangeArrowheads="1"/>
              </p:cNvSpPr>
              <p:nvPr/>
            </p:nvSpPr>
            <p:spPr bwMode="auto">
              <a:xfrm>
                <a:off x="119344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1" name="圆角矩形 53"/>
              <p:cNvSpPr>
                <a:spLocks noChangeArrowheads="1"/>
              </p:cNvSpPr>
              <p:nvPr/>
            </p:nvSpPr>
            <p:spPr bwMode="auto">
              <a:xfrm>
                <a:off x="38952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TextBox 54"/>
              <p:cNvSpPr txBox="1">
                <a:spLocks noChangeArrowheads="1"/>
              </p:cNvSpPr>
              <p:nvPr/>
            </p:nvSpPr>
            <p:spPr bwMode="auto">
              <a:xfrm>
                <a:off x="0" y="16140"/>
                <a:ext cx="78515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03</a:t>
                </a:r>
                <a:endPara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29" name="直接连接符 51"/>
            <p:cNvCxnSpPr>
              <a:cxnSpLocks noChangeShapeType="1"/>
            </p:cNvCxnSpPr>
            <p:nvPr/>
          </p:nvCxnSpPr>
          <p:spPr bwMode="auto">
            <a:xfrm>
              <a:off x="975056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3" name="TextBox 55"/>
          <p:cNvSpPr txBox="1">
            <a:spLocks noChangeArrowheads="1"/>
          </p:cNvSpPr>
          <p:nvPr/>
        </p:nvSpPr>
        <p:spPr bwMode="auto">
          <a:xfrm>
            <a:off x="3059832" y="3173584"/>
            <a:ext cx="264687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利用生活废物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56"/>
          <p:cNvSpPr txBox="1">
            <a:spLocks noChangeArrowheads="1"/>
          </p:cNvSpPr>
          <p:nvPr/>
        </p:nvSpPr>
        <p:spPr bwMode="auto">
          <a:xfrm>
            <a:off x="3059832" y="5197186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简单易行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57"/>
          <p:cNvSpPr txBox="1">
            <a:spLocks noChangeArrowheads="1"/>
          </p:cNvSpPr>
          <p:nvPr/>
        </p:nvSpPr>
        <p:spPr bwMode="auto">
          <a:xfrm>
            <a:off x="3059832" y="4174713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绿色环保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Group 35"/>
          <p:cNvGrpSpPr>
            <a:grpSpLocks/>
          </p:cNvGrpSpPr>
          <p:nvPr/>
        </p:nvGrpSpPr>
        <p:grpSpPr bwMode="auto">
          <a:xfrm>
            <a:off x="1879585" y="5171461"/>
            <a:ext cx="4608513" cy="830262"/>
            <a:chOff x="0" y="0"/>
            <a:chExt cx="4608512" cy="828993"/>
          </a:xfrm>
        </p:grpSpPr>
        <p:grpSp>
          <p:nvGrpSpPr>
            <p:cNvPr id="37" name="Group 36"/>
            <p:cNvGrpSpPr>
              <a:grpSpLocks/>
            </p:cNvGrpSpPr>
            <p:nvPr/>
          </p:nvGrpSpPr>
          <p:grpSpPr bwMode="auto">
            <a:xfrm>
              <a:off x="0" y="0"/>
              <a:ext cx="800472" cy="828993"/>
              <a:chOff x="0" y="0"/>
              <a:chExt cx="800472" cy="828993"/>
            </a:xfrm>
          </p:grpSpPr>
          <p:sp>
            <p:nvSpPr>
              <p:cNvPr id="39" name="圆角矩形 37"/>
              <p:cNvSpPr>
                <a:spLocks noChangeArrowheads="1"/>
              </p:cNvSpPr>
              <p:nvPr/>
            </p:nvSpPr>
            <p:spPr bwMode="auto">
              <a:xfrm>
                <a:off x="80392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0" name="圆角矩形 3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1" name="TextBox 38"/>
              <p:cNvSpPr txBox="1">
                <a:spLocks noChangeArrowheads="1"/>
              </p:cNvSpPr>
              <p:nvPr/>
            </p:nvSpPr>
            <p:spPr bwMode="auto">
              <a:xfrm>
                <a:off x="6937" y="16140"/>
                <a:ext cx="74331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04</a:t>
                </a:r>
                <a:endParaRPr lang="zh-CN" altLang="en-US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38" name="直接连接符 41"/>
            <p:cNvCxnSpPr>
              <a:cxnSpLocks noChangeShapeType="1"/>
            </p:cNvCxnSpPr>
            <p:nvPr/>
          </p:nvCxnSpPr>
          <p:spPr bwMode="auto">
            <a:xfrm>
              <a:off x="936104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42" name="TextBox 55"/>
          <p:cNvSpPr txBox="1">
            <a:spLocks noChangeArrowheads="1"/>
          </p:cNvSpPr>
          <p:nvPr/>
        </p:nvSpPr>
        <p:spPr bwMode="auto">
          <a:xfrm>
            <a:off x="3059832" y="2056473"/>
            <a:ext cx="264687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唤醒环保意识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86517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圆角矩形 4"/>
          <p:cNvSpPr>
            <a:spLocks noChangeArrowheads="1"/>
          </p:cNvSpPr>
          <p:nvPr/>
        </p:nvSpPr>
        <p:spPr bwMode="auto">
          <a:xfrm>
            <a:off x="3708400" y="188913"/>
            <a:ext cx="142875" cy="144462"/>
          </a:xfrm>
          <a:prstGeom prst="roundRect">
            <a:avLst>
              <a:gd name="adj" fmla="val 16667"/>
            </a:avLst>
          </a:prstGeom>
          <a:solidFill>
            <a:srgbClr val="0D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47" name="圆角矩形 6"/>
          <p:cNvSpPr>
            <a:spLocks noChangeArrowheads="1"/>
          </p:cNvSpPr>
          <p:nvPr/>
        </p:nvSpPr>
        <p:spPr bwMode="auto">
          <a:xfrm>
            <a:off x="3748088" y="0"/>
            <a:ext cx="288925" cy="287338"/>
          </a:xfrm>
          <a:prstGeom prst="roundRect">
            <a:avLst>
              <a:gd name="adj" fmla="val 16667"/>
            </a:avLst>
          </a:prstGeom>
          <a:solidFill>
            <a:srgbClr val="948A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48" name="圆角矩形 1"/>
          <p:cNvSpPr>
            <a:spLocks noChangeArrowheads="1"/>
          </p:cNvSpPr>
          <p:nvPr/>
        </p:nvSpPr>
        <p:spPr bwMode="auto">
          <a:xfrm>
            <a:off x="4211638" y="404813"/>
            <a:ext cx="215900" cy="2159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49" name="圆角矩形 3"/>
          <p:cNvSpPr>
            <a:spLocks noChangeArrowheads="1"/>
          </p:cNvSpPr>
          <p:nvPr/>
        </p:nvSpPr>
        <p:spPr bwMode="auto">
          <a:xfrm>
            <a:off x="4579938" y="141288"/>
            <a:ext cx="560387" cy="4794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0" name="圆角矩形 2"/>
          <p:cNvSpPr>
            <a:spLocks noChangeArrowheads="1"/>
          </p:cNvSpPr>
          <p:nvPr/>
        </p:nvSpPr>
        <p:spPr bwMode="auto">
          <a:xfrm>
            <a:off x="4364038" y="557213"/>
            <a:ext cx="215900" cy="215900"/>
          </a:xfrm>
          <a:prstGeom prst="roundRect">
            <a:avLst>
              <a:gd name="adj" fmla="val 16667"/>
            </a:avLst>
          </a:prstGeom>
          <a:solidFill>
            <a:srgbClr val="8EB4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1" name="圆角矩形 7"/>
          <p:cNvSpPr>
            <a:spLocks noChangeArrowheads="1"/>
          </p:cNvSpPr>
          <p:nvPr/>
        </p:nvSpPr>
        <p:spPr bwMode="auto">
          <a:xfrm>
            <a:off x="5651500" y="141288"/>
            <a:ext cx="614363" cy="614362"/>
          </a:xfrm>
          <a:prstGeom prst="roundRect">
            <a:avLst>
              <a:gd name="adj" fmla="val 16667"/>
            </a:avLst>
          </a:prstGeom>
          <a:solidFill>
            <a:srgbClr val="C3D6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2" name="圆角矩形 8"/>
          <p:cNvSpPr>
            <a:spLocks noChangeArrowheads="1"/>
          </p:cNvSpPr>
          <p:nvPr/>
        </p:nvSpPr>
        <p:spPr bwMode="auto">
          <a:xfrm>
            <a:off x="5189538" y="630238"/>
            <a:ext cx="461962" cy="461962"/>
          </a:xfrm>
          <a:prstGeom prst="roundRect">
            <a:avLst>
              <a:gd name="adj" fmla="val 16667"/>
            </a:avLst>
          </a:prstGeom>
          <a:solidFill>
            <a:srgbClr val="F9A1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3" name="圆角矩形 9"/>
          <p:cNvSpPr>
            <a:spLocks noChangeArrowheads="1"/>
          </p:cNvSpPr>
          <p:nvPr/>
        </p:nvSpPr>
        <p:spPr bwMode="auto">
          <a:xfrm>
            <a:off x="8748713" y="2693988"/>
            <a:ext cx="349250" cy="350837"/>
          </a:xfrm>
          <a:prstGeom prst="roundRect">
            <a:avLst>
              <a:gd name="adj" fmla="val 16667"/>
            </a:avLst>
          </a:prstGeom>
          <a:solidFill>
            <a:srgbClr val="98480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4" name="圆角矩形 10"/>
          <p:cNvSpPr>
            <a:spLocks noChangeArrowheads="1"/>
          </p:cNvSpPr>
          <p:nvPr/>
        </p:nvSpPr>
        <p:spPr bwMode="auto">
          <a:xfrm>
            <a:off x="8402638" y="1916113"/>
            <a:ext cx="614362" cy="61595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5" name="圆角矩形 11"/>
          <p:cNvSpPr>
            <a:spLocks noChangeArrowheads="1"/>
          </p:cNvSpPr>
          <p:nvPr/>
        </p:nvSpPr>
        <p:spPr bwMode="auto">
          <a:xfrm>
            <a:off x="6551613" y="34925"/>
            <a:ext cx="614362" cy="6143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6" name="圆角矩形 12"/>
          <p:cNvSpPr>
            <a:spLocks noChangeArrowheads="1"/>
          </p:cNvSpPr>
          <p:nvPr/>
        </p:nvSpPr>
        <p:spPr bwMode="auto">
          <a:xfrm>
            <a:off x="7297738" y="339725"/>
            <a:ext cx="309562" cy="309563"/>
          </a:xfrm>
          <a:prstGeom prst="roundRect">
            <a:avLst>
              <a:gd name="adj" fmla="val 16667"/>
            </a:avLst>
          </a:prstGeom>
          <a:solidFill>
            <a:srgbClr val="78DB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7" name="圆角矩形 13"/>
          <p:cNvSpPr>
            <a:spLocks noChangeArrowheads="1"/>
          </p:cNvSpPr>
          <p:nvPr/>
        </p:nvSpPr>
        <p:spPr bwMode="auto">
          <a:xfrm>
            <a:off x="7451725" y="96838"/>
            <a:ext cx="614363" cy="614362"/>
          </a:xfrm>
          <a:prstGeom prst="roundRect">
            <a:avLst>
              <a:gd name="adj" fmla="val 16667"/>
            </a:avLst>
          </a:prstGeom>
          <a:solidFill>
            <a:srgbClr val="DE63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8" name="圆角矩形 14"/>
          <p:cNvSpPr>
            <a:spLocks noChangeArrowheads="1"/>
          </p:cNvSpPr>
          <p:nvPr/>
        </p:nvSpPr>
        <p:spPr bwMode="auto">
          <a:xfrm>
            <a:off x="8691563" y="19050"/>
            <a:ext cx="385762" cy="385763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9" name="圆角矩形 15"/>
          <p:cNvSpPr>
            <a:spLocks noChangeArrowheads="1"/>
          </p:cNvSpPr>
          <p:nvPr/>
        </p:nvSpPr>
        <p:spPr bwMode="auto">
          <a:xfrm>
            <a:off x="8329613" y="404813"/>
            <a:ext cx="687387" cy="687387"/>
          </a:xfrm>
          <a:prstGeom prst="roundRect">
            <a:avLst>
              <a:gd name="adj" fmla="val 16667"/>
            </a:avLst>
          </a:prstGeom>
          <a:solidFill>
            <a:srgbClr val="D9969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0" name="圆角矩形 17"/>
          <p:cNvSpPr>
            <a:spLocks noChangeArrowheads="1"/>
          </p:cNvSpPr>
          <p:nvPr/>
        </p:nvSpPr>
        <p:spPr bwMode="auto">
          <a:xfrm>
            <a:off x="8691563" y="1377950"/>
            <a:ext cx="288925" cy="2889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1" name="圆角矩形 5"/>
          <p:cNvSpPr>
            <a:spLocks noChangeArrowheads="1"/>
          </p:cNvSpPr>
          <p:nvPr/>
        </p:nvSpPr>
        <p:spPr bwMode="auto">
          <a:xfrm>
            <a:off x="3924300" y="44450"/>
            <a:ext cx="287338" cy="288925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2" name="圆角矩形 18"/>
          <p:cNvSpPr>
            <a:spLocks noChangeArrowheads="1"/>
          </p:cNvSpPr>
          <p:nvPr/>
        </p:nvSpPr>
        <p:spPr bwMode="auto">
          <a:xfrm>
            <a:off x="6245225" y="512763"/>
            <a:ext cx="614363" cy="544512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3" name="圆角矩形 19"/>
          <p:cNvSpPr>
            <a:spLocks noChangeArrowheads="1"/>
          </p:cNvSpPr>
          <p:nvPr/>
        </p:nvSpPr>
        <p:spPr bwMode="auto">
          <a:xfrm>
            <a:off x="7759700" y="1173163"/>
            <a:ext cx="728663" cy="728662"/>
          </a:xfrm>
          <a:prstGeom prst="roundRect">
            <a:avLst>
              <a:gd name="adj" fmla="val 16667"/>
            </a:avLst>
          </a:prstGeom>
          <a:solidFill>
            <a:srgbClr val="78DB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4" name="圆角矩形 16"/>
          <p:cNvSpPr>
            <a:spLocks noChangeArrowheads="1"/>
          </p:cNvSpPr>
          <p:nvPr/>
        </p:nvSpPr>
        <p:spPr bwMode="auto">
          <a:xfrm>
            <a:off x="8370888" y="1057275"/>
            <a:ext cx="315912" cy="315913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5" name="圆角矩形 20"/>
          <p:cNvSpPr>
            <a:spLocks noChangeArrowheads="1"/>
          </p:cNvSpPr>
          <p:nvPr/>
        </p:nvSpPr>
        <p:spPr bwMode="auto">
          <a:xfrm>
            <a:off x="8848725" y="3121025"/>
            <a:ext cx="307975" cy="307975"/>
          </a:xfrm>
          <a:prstGeom prst="roundRect">
            <a:avLst>
              <a:gd name="adj" fmla="val 16667"/>
            </a:avLst>
          </a:prstGeom>
          <a:solidFill>
            <a:srgbClr val="948A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6" name="圆角矩形 21"/>
          <p:cNvSpPr>
            <a:spLocks noChangeArrowheads="1"/>
          </p:cNvSpPr>
          <p:nvPr/>
        </p:nvSpPr>
        <p:spPr bwMode="auto">
          <a:xfrm>
            <a:off x="8402638" y="3273425"/>
            <a:ext cx="461962" cy="461963"/>
          </a:xfrm>
          <a:prstGeom prst="roundRect">
            <a:avLst>
              <a:gd name="adj" fmla="val 16667"/>
            </a:avLst>
          </a:prstGeom>
          <a:solidFill>
            <a:srgbClr val="B7DE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7" name="圆角矩形 22"/>
          <p:cNvSpPr>
            <a:spLocks noChangeArrowheads="1"/>
          </p:cNvSpPr>
          <p:nvPr/>
        </p:nvSpPr>
        <p:spPr bwMode="auto">
          <a:xfrm>
            <a:off x="8802688" y="3754438"/>
            <a:ext cx="363537" cy="363537"/>
          </a:xfrm>
          <a:prstGeom prst="roundRect">
            <a:avLst>
              <a:gd name="adj" fmla="val 16667"/>
            </a:avLst>
          </a:prstGeom>
          <a:solidFill>
            <a:srgbClr val="78DB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8" name="圆角矩形 24"/>
          <p:cNvSpPr>
            <a:spLocks noChangeArrowheads="1"/>
          </p:cNvSpPr>
          <p:nvPr/>
        </p:nvSpPr>
        <p:spPr bwMode="auto">
          <a:xfrm>
            <a:off x="8242300" y="6364288"/>
            <a:ext cx="287338" cy="285750"/>
          </a:xfrm>
          <a:prstGeom prst="roundRect">
            <a:avLst>
              <a:gd name="adj" fmla="val 16667"/>
            </a:avLst>
          </a:prstGeom>
          <a:solidFill>
            <a:srgbClr val="98480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9" name="圆角矩形 25"/>
          <p:cNvSpPr>
            <a:spLocks noChangeArrowheads="1"/>
          </p:cNvSpPr>
          <p:nvPr/>
        </p:nvSpPr>
        <p:spPr bwMode="auto">
          <a:xfrm>
            <a:off x="7997825" y="6561138"/>
            <a:ext cx="288925" cy="2889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0" name="圆角矩形 26"/>
          <p:cNvSpPr>
            <a:spLocks noChangeArrowheads="1"/>
          </p:cNvSpPr>
          <p:nvPr/>
        </p:nvSpPr>
        <p:spPr bwMode="auto">
          <a:xfrm>
            <a:off x="8402638" y="6716713"/>
            <a:ext cx="174625" cy="174625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1" name="圆角矩形 27"/>
          <p:cNvSpPr>
            <a:spLocks noChangeArrowheads="1"/>
          </p:cNvSpPr>
          <p:nvPr/>
        </p:nvSpPr>
        <p:spPr bwMode="auto">
          <a:xfrm>
            <a:off x="8743950" y="5876925"/>
            <a:ext cx="307975" cy="307975"/>
          </a:xfrm>
          <a:prstGeom prst="roundRect">
            <a:avLst>
              <a:gd name="adj" fmla="val 16667"/>
            </a:avLst>
          </a:prstGeom>
          <a:solidFill>
            <a:srgbClr val="948A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2" name="圆角矩形 28"/>
          <p:cNvSpPr>
            <a:spLocks noChangeArrowheads="1"/>
          </p:cNvSpPr>
          <p:nvPr/>
        </p:nvSpPr>
        <p:spPr bwMode="auto">
          <a:xfrm>
            <a:off x="8386763" y="6049963"/>
            <a:ext cx="306387" cy="307975"/>
          </a:xfrm>
          <a:prstGeom prst="roundRect">
            <a:avLst>
              <a:gd name="adj" fmla="val 16667"/>
            </a:avLst>
          </a:prstGeom>
          <a:solidFill>
            <a:srgbClr val="C2D4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3" name="圆角矩形 29"/>
          <p:cNvSpPr>
            <a:spLocks noChangeArrowheads="1"/>
          </p:cNvSpPr>
          <p:nvPr/>
        </p:nvSpPr>
        <p:spPr bwMode="auto">
          <a:xfrm>
            <a:off x="8558213" y="6203950"/>
            <a:ext cx="550862" cy="550863"/>
          </a:xfrm>
          <a:prstGeom prst="roundRect">
            <a:avLst>
              <a:gd name="adj" fmla="val 16667"/>
            </a:avLst>
          </a:prstGeom>
          <a:solidFill>
            <a:srgbClr val="50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4" name="圆角矩形 30"/>
          <p:cNvSpPr>
            <a:spLocks noChangeArrowheads="1"/>
          </p:cNvSpPr>
          <p:nvPr/>
        </p:nvSpPr>
        <p:spPr bwMode="auto">
          <a:xfrm>
            <a:off x="8520113" y="4087813"/>
            <a:ext cx="365125" cy="365125"/>
          </a:xfrm>
          <a:prstGeom prst="roundRect">
            <a:avLst>
              <a:gd name="adj" fmla="val 16667"/>
            </a:avLst>
          </a:prstGeom>
          <a:solidFill>
            <a:srgbClr val="CCC1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5" name="圆角矩形 23"/>
          <p:cNvSpPr>
            <a:spLocks noChangeArrowheads="1"/>
          </p:cNvSpPr>
          <p:nvPr/>
        </p:nvSpPr>
        <p:spPr bwMode="auto">
          <a:xfrm>
            <a:off x="8537575" y="4394200"/>
            <a:ext cx="581025" cy="581025"/>
          </a:xfrm>
          <a:prstGeom prst="roundRect">
            <a:avLst>
              <a:gd name="adj" fmla="val 16667"/>
            </a:avLst>
          </a:prstGeom>
          <a:solidFill>
            <a:srgbClr val="2F1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6" name="圆角矩形 31"/>
          <p:cNvSpPr>
            <a:spLocks noChangeArrowheads="1"/>
          </p:cNvSpPr>
          <p:nvPr/>
        </p:nvSpPr>
        <p:spPr bwMode="auto">
          <a:xfrm>
            <a:off x="8705850" y="5064125"/>
            <a:ext cx="384175" cy="384175"/>
          </a:xfrm>
          <a:prstGeom prst="roundRect">
            <a:avLst>
              <a:gd name="adj" fmla="val 16667"/>
            </a:avLst>
          </a:prstGeom>
          <a:solidFill>
            <a:srgbClr val="C3D6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7" name="圆角矩形 32"/>
          <p:cNvSpPr>
            <a:spLocks noChangeArrowheads="1"/>
          </p:cNvSpPr>
          <p:nvPr/>
        </p:nvSpPr>
        <p:spPr bwMode="auto">
          <a:xfrm>
            <a:off x="8632825" y="5467350"/>
            <a:ext cx="461963" cy="40957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8" name="圆角矩形 33"/>
          <p:cNvSpPr>
            <a:spLocks noChangeArrowheads="1"/>
          </p:cNvSpPr>
          <p:nvPr/>
        </p:nvSpPr>
        <p:spPr bwMode="auto">
          <a:xfrm>
            <a:off x="8370888" y="5159375"/>
            <a:ext cx="288925" cy="2889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6179" name="Group 35"/>
          <p:cNvGrpSpPr>
            <a:grpSpLocks/>
          </p:cNvGrpSpPr>
          <p:nvPr/>
        </p:nvGrpSpPr>
        <p:grpSpPr bwMode="auto">
          <a:xfrm>
            <a:off x="1835150" y="1916113"/>
            <a:ext cx="4608513" cy="830262"/>
            <a:chOff x="0" y="0"/>
            <a:chExt cx="4608512" cy="828993"/>
          </a:xfrm>
        </p:grpSpPr>
        <p:grpSp>
          <p:nvGrpSpPr>
            <p:cNvPr id="6180" name="Group 36"/>
            <p:cNvGrpSpPr>
              <a:grpSpLocks/>
            </p:cNvGrpSpPr>
            <p:nvPr/>
          </p:nvGrpSpPr>
          <p:grpSpPr bwMode="auto">
            <a:xfrm>
              <a:off x="0" y="0"/>
              <a:ext cx="800472" cy="828993"/>
              <a:chOff x="0" y="0"/>
              <a:chExt cx="800472" cy="828993"/>
            </a:xfrm>
          </p:grpSpPr>
          <p:sp>
            <p:nvSpPr>
              <p:cNvPr id="6181" name="圆角矩形 37"/>
              <p:cNvSpPr>
                <a:spLocks noChangeArrowheads="1"/>
              </p:cNvSpPr>
              <p:nvPr/>
            </p:nvSpPr>
            <p:spPr bwMode="auto">
              <a:xfrm>
                <a:off x="80392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2" name="圆角矩形 3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3" name="TextBox 38"/>
              <p:cNvSpPr txBox="1">
                <a:spLocks noChangeArrowheads="1"/>
              </p:cNvSpPr>
              <p:nvPr/>
            </p:nvSpPr>
            <p:spPr bwMode="auto">
              <a:xfrm>
                <a:off x="6937" y="16140"/>
                <a:ext cx="74331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01</a:t>
                </a:r>
                <a:endPara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6184" name="直接连接符 41"/>
            <p:cNvCxnSpPr>
              <a:cxnSpLocks noChangeShapeType="1"/>
            </p:cNvCxnSpPr>
            <p:nvPr/>
          </p:nvCxnSpPr>
          <p:spPr bwMode="auto">
            <a:xfrm>
              <a:off x="936104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6185" name="Group 41"/>
          <p:cNvGrpSpPr>
            <a:grpSpLocks/>
          </p:cNvGrpSpPr>
          <p:nvPr/>
        </p:nvGrpSpPr>
        <p:grpSpPr bwMode="auto">
          <a:xfrm>
            <a:off x="1827213" y="2997200"/>
            <a:ext cx="4646612" cy="828675"/>
            <a:chOff x="0" y="0"/>
            <a:chExt cx="4647464" cy="828993"/>
          </a:xfrm>
        </p:grpSpPr>
        <p:grpSp>
          <p:nvGrpSpPr>
            <p:cNvPr id="6186" name="Group 42"/>
            <p:cNvGrpSpPr>
              <a:grpSpLocks/>
            </p:cNvGrpSpPr>
            <p:nvPr/>
          </p:nvGrpSpPr>
          <p:grpSpPr bwMode="auto">
            <a:xfrm>
              <a:off x="0" y="0"/>
              <a:ext cx="839424" cy="828993"/>
              <a:chOff x="0" y="0"/>
              <a:chExt cx="839424" cy="828993"/>
            </a:xfrm>
          </p:grpSpPr>
          <p:sp>
            <p:nvSpPr>
              <p:cNvPr id="6187" name="圆角矩形 46"/>
              <p:cNvSpPr>
                <a:spLocks noChangeArrowheads="1"/>
              </p:cNvSpPr>
              <p:nvPr/>
            </p:nvSpPr>
            <p:spPr bwMode="auto">
              <a:xfrm>
                <a:off x="119344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8" name="圆角矩形 47"/>
              <p:cNvSpPr>
                <a:spLocks noChangeArrowheads="1"/>
              </p:cNvSpPr>
              <p:nvPr/>
            </p:nvSpPr>
            <p:spPr bwMode="auto">
              <a:xfrm>
                <a:off x="38952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9" name="TextBox 48"/>
              <p:cNvSpPr txBox="1">
                <a:spLocks noChangeArrowheads="1"/>
              </p:cNvSpPr>
              <p:nvPr/>
            </p:nvSpPr>
            <p:spPr bwMode="auto">
              <a:xfrm>
                <a:off x="0" y="16140"/>
                <a:ext cx="78515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02</a:t>
                </a:r>
                <a:endPara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6190" name="直接连接符 45"/>
            <p:cNvCxnSpPr>
              <a:cxnSpLocks noChangeShapeType="1"/>
            </p:cNvCxnSpPr>
            <p:nvPr/>
          </p:nvCxnSpPr>
          <p:spPr bwMode="auto">
            <a:xfrm>
              <a:off x="975056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6191" name="Group 47"/>
          <p:cNvGrpSpPr>
            <a:grpSpLocks/>
          </p:cNvGrpSpPr>
          <p:nvPr/>
        </p:nvGrpSpPr>
        <p:grpSpPr bwMode="auto">
          <a:xfrm>
            <a:off x="1857375" y="4076700"/>
            <a:ext cx="4646613" cy="828675"/>
            <a:chOff x="0" y="0"/>
            <a:chExt cx="4647464" cy="828993"/>
          </a:xfrm>
        </p:grpSpPr>
        <p:grpSp>
          <p:nvGrpSpPr>
            <p:cNvPr id="6192" name="Group 48"/>
            <p:cNvGrpSpPr>
              <a:grpSpLocks/>
            </p:cNvGrpSpPr>
            <p:nvPr/>
          </p:nvGrpSpPr>
          <p:grpSpPr bwMode="auto">
            <a:xfrm>
              <a:off x="0" y="0"/>
              <a:ext cx="839424" cy="828993"/>
              <a:chOff x="0" y="0"/>
              <a:chExt cx="839424" cy="828993"/>
            </a:xfrm>
          </p:grpSpPr>
          <p:sp>
            <p:nvSpPr>
              <p:cNvPr id="6193" name="圆角矩形 52"/>
              <p:cNvSpPr>
                <a:spLocks noChangeArrowheads="1"/>
              </p:cNvSpPr>
              <p:nvPr/>
            </p:nvSpPr>
            <p:spPr bwMode="auto">
              <a:xfrm>
                <a:off x="119344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94" name="圆角矩形 53"/>
              <p:cNvSpPr>
                <a:spLocks noChangeArrowheads="1"/>
              </p:cNvSpPr>
              <p:nvPr/>
            </p:nvSpPr>
            <p:spPr bwMode="auto">
              <a:xfrm>
                <a:off x="38952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95" name="TextBox 54"/>
              <p:cNvSpPr txBox="1">
                <a:spLocks noChangeArrowheads="1"/>
              </p:cNvSpPr>
              <p:nvPr/>
            </p:nvSpPr>
            <p:spPr bwMode="auto">
              <a:xfrm>
                <a:off x="0" y="16140"/>
                <a:ext cx="78515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03</a:t>
                </a:r>
                <a:endPara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6196" name="直接连接符 51"/>
            <p:cNvCxnSpPr>
              <a:cxnSpLocks noChangeShapeType="1"/>
            </p:cNvCxnSpPr>
            <p:nvPr/>
          </p:nvCxnSpPr>
          <p:spPr bwMode="auto">
            <a:xfrm>
              <a:off x="975056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6197" name="TextBox 55"/>
          <p:cNvSpPr txBox="1">
            <a:spLocks noChangeArrowheads="1"/>
          </p:cNvSpPr>
          <p:nvPr/>
        </p:nvSpPr>
        <p:spPr bwMode="auto">
          <a:xfrm>
            <a:off x="2771775" y="2060575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设计主题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98" name="TextBox 56"/>
          <p:cNvSpPr txBox="1">
            <a:spLocks noChangeArrowheads="1"/>
          </p:cNvSpPr>
          <p:nvPr/>
        </p:nvSpPr>
        <p:spPr bwMode="auto">
          <a:xfrm>
            <a:off x="2816225" y="3063017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TextBox 57"/>
          <p:cNvSpPr txBox="1">
            <a:spLocks noChangeArrowheads="1"/>
          </p:cNvSpPr>
          <p:nvPr/>
        </p:nvSpPr>
        <p:spPr bwMode="auto">
          <a:xfrm>
            <a:off x="2771254" y="4211729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重点难点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99379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18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18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619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619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9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直角三角形 9"/>
          <p:cNvSpPr>
            <a:spLocks noChangeArrowheads="1"/>
          </p:cNvSpPr>
          <p:nvPr/>
        </p:nvSpPr>
        <p:spPr bwMode="auto">
          <a:xfrm rot="16200000">
            <a:off x="6605588" y="4319587"/>
            <a:ext cx="2736850" cy="2339975"/>
          </a:xfrm>
          <a:prstGeom prst="rtTriangle">
            <a:avLst/>
          </a:prstGeom>
          <a:solidFill>
            <a:srgbClr val="C6D9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195" name="直角三角形 8"/>
          <p:cNvSpPr>
            <a:spLocks noChangeArrowheads="1"/>
          </p:cNvSpPr>
          <p:nvPr/>
        </p:nvSpPr>
        <p:spPr bwMode="auto">
          <a:xfrm rot="16200000">
            <a:off x="6899275" y="4613276"/>
            <a:ext cx="2420937" cy="2068512"/>
          </a:xfrm>
          <a:prstGeom prst="rtTriangle">
            <a:avLst/>
          </a:prstGeom>
          <a:solidFill>
            <a:schemeClr val="bg1"/>
          </a:solidFill>
          <a:ln w="25400" cmpd="sng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196" name="矩形 4"/>
          <p:cNvSpPr>
            <a:spLocks noChangeArrowheads="1"/>
          </p:cNvSpPr>
          <p:nvPr/>
        </p:nvSpPr>
        <p:spPr bwMode="auto">
          <a:xfrm>
            <a:off x="0" y="0"/>
            <a:ext cx="9144000" cy="908050"/>
          </a:xfrm>
          <a:prstGeom prst="rect">
            <a:avLst/>
          </a:prstGeom>
          <a:solidFill>
            <a:srgbClr val="C6D9F1"/>
          </a:solidFill>
          <a:ln w="25400" cmpd="sng">
            <a:solidFill>
              <a:srgbClr val="C6D9F1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8197" name="Group 5"/>
          <p:cNvGrpSpPr>
            <a:grpSpLocks/>
          </p:cNvGrpSpPr>
          <p:nvPr/>
        </p:nvGrpSpPr>
        <p:grpSpPr bwMode="auto">
          <a:xfrm>
            <a:off x="250825" y="207963"/>
            <a:ext cx="541338" cy="493712"/>
            <a:chOff x="0" y="0"/>
            <a:chExt cx="1512590" cy="1378754"/>
          </a:xfrm>
        </p:grpSpPr>
        <p:sp>
          <p:nvSpPr>
            <p:cNvPr id="8198" name="圆角矩形 15"/>
            <p:cNvSpPr>
              <a:spLocks/>
            </p:cNvSpPr>
            <p:nvPr/>
          </p:nvSpPr>
          <p:spPr bwMode="auto">
            <a:xfrm rot="2748091">
              <a:off x="143604" y="9078"/>
              <a:ext cx="1378064" cy="1359908"/>
            </a:xfrm>
            <a:custGeom>
              <a:avLst/>
              <a:gdLst>
                <a:gd name="T0" fmla="*/ 8208 w 1378064"/>
                <a:gd name="T1" fmla="*/ 70304 h 1359908"/>
                <a:gd name="T2" fmla="*/ 177935 w 1378064"/>
                <a:gd name="T3" fmla="*/ 0 h 1359908"/>
                <a:gd name="T4" fmla="*/ 1138033 w 1378064"/>
                <a:gd name="T5" fmla="*/ 0 h 1359908"/>
                <a:gd name="T6" fmla="*/ 1378064 w 1378064"/>
                <a:gd name="T7" fmla="*/ 240031 h 1359908"/>
                <a:gd name="T8" fmla="*/ 1378064 w 1378064"/>
                <a:gd name="T9" fmla="*/ 1200129 h 1359908"/>
                <a:gd name="T10" fmla="*/ 1315969 w 1378064"/>
                <a:gd name="T11" fmla="*/ 1359908 h 1359908"/>
                <a:gd name="T12" fmla="*/ 1079065 w 1378064"/>
                <a:gd name="T13" fmla="*/ 1129541 h 1359908"/>
                <a:gd name="T14" fmla="*/ 1086335 w 1378064"/>
                <a:gd name="T15" fmla="*/ 1091030 h 1359908"/>
                <a:gd name="T16" fmla="*/ 1086335 w 1378064"/>
                <a:gd name="T17" fmla="*/ 450590 h 1359908"/>
                <a:gd name="T18" fmla="*/ 926220 w 1378064"/>
                <a:gd name="T19" fmla="*/ 290476 h 1359908"/>
                <a:gd name="T20" fmla="*/ 285780 w 1378064"/>
                <a:gd name="T21" fmla="*/ 290476 h 1359908"/>
                <a:gd name="T22" fmla="*/ 228154 w 1378064"/>
                <a:gd name="T23" fmla="*/ 302110 h 1359908"/>
                <a:gd name="T24" fmla="*/ 0 w 1378064"/>
                <a:gd name="T25" fmla="*/ 80252 h 1359908"/>
                <a:gd name="T26" fmla="*/ 8208 w 1378064"/>
                <a:gd name="T27" fmla="*/ 70304 h 1359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78064" h="1359908">
                  <a:moveTo>
                    <a:pt x="8208" y="70304"/>
                  </a:moveTo>
                  <a:cubicBezTo>
                    <a:pt x="51645" y="26867"/>
                    <a:pt x="111653" y="0"/>
                    <a:pt x="177935" y="0"/>
                  </a:cubicBezTo>
                  <a:lnTo>
                    <a:pt x="1138033" y="0"/>
                  </a:lnTo>
                  <a:cubicBezTo>
                    <a:pt x="1270598" y="0"/>
                    <a:pt x="1378064" y="107466"/>
                    <a:pt x="1378064" y="240031"/>
                  </a:cubicBezTo>
                  <a:lnTo>
                    <a:pt x="1378064" y="1200129"/>
                  </a:lnTo>
                  <a:cubicBezTo>
                    <a:pt x="1378064" y="1261775"/>
                    <a:pt x="1354825" y="1317994"/>
                    <a:pt x="1315969" y="1359908"/>
                  </a:cubicBezTo>
                  <a:lnTo>
                    <a:pt x="1079065" y="1129541"/>
                  </a:lnTo>
                  <a:lnTo>
                    <a:pt x="1086335" y="1091030"/>
                  </a:lnTo>
                  <a:lnTo>
                    <a:pt x="1086335" y="450590"/>
                  </a:lnTo>
                  <a:cubicBezTo>
                    <a:pt x="1086335" y="362162"/>
                    <a:pt x="1014649" y="290476"/>
                    <a:pt x="926220" y="290476"/>
                  </a:cubicBezTo>
                  <a:lnTo>
                    <a:pt x="285780" y="290476"/>
                  </a:lnTo>
                  <a:cubicBezTo>
                    <a:pt x="265344" y="290476"/>
                    <a:pt x="245802" y="294304"/>
                    <a:pt x="228154" y="302110"/>
                  </a:cubicBezTo>
                  <a:lnTo>
                    <a:pt x="0" y="80252"/>
                  </a:lnTo>
                  <a:cubicBezTo>
                    <a:pt x="2212" y="76462"/>
                    <a:pt x="5169" y="73342"/>
                    <a:pt x="8208" y="70304"/>
                  </a:cubicBezTo>
                  <a:close/>
                </a:path>
              </a:pathLst>
            </a:custGeom>
            <a:solidFill>
              <a:schemeClr val="bg1"/>
            </a:solidFill>
            <a:ln w="3175" cap="flat" cmpd="sng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8199" name="圆角矩形 15"/>
            <p:cNvSpPr>
              <a:spLocks/>
            </p:cNvSpPr>
            <p:nvPr/>
          </p:nvSpPr>
          <p:spPr bwMode="auto">
            <a:xfrm rot="18851909" flipH="1">
              <a:off x="-9078" y="9768"/>
              <a:ext cx="1378064" cy="1359908"/>
            </a:xfrm>
            <a:custGeom>
              <a:avLst/>
              <a:gdLst>
                <a:gd name="T0" fmla="*/ 8208 w 1378064"/>
                <a:gd name="T1" fmla="*/ 70304 h 1359908"/>
                <a:gd name="T2" fmla="*/ 177935 w 1378064"/>
                <a:gd name="T3" fmla="*/ 0 h 1359908"/>
                <a:gd name="T4" fmla="*/ 1138033 w 1378064"/>
                <a:gd name="T5" fmla="*/ 0 h 1359908"/>
                <a:gd name="T6" fmla="*/ 1378064 w 1378064"/>
                <a:gd name="T7" fmla="*/ 240031 h 1359908"/>
                <a:gd name="T8" fmla="*/ 1378064 w 1378064"/>
                <a:gd name="T9" fmla="*/ 1200129 h 1359908"/>
                <a:gd name="T10" fmla="*/ 1315969 w 1378064"/>
                <a:gd name="T11" fmla="*/ 1359908 h 1359908"/>
                <a:gd name="T12" fmla="*/ 1079065 w 1378064"/>
                <a:gd name="T13" fmla="*/ 1129541 h 1359908"/>
                <a:gd name="T14" fmla="*/ 1086335 w 1378064"/>
                <a:gd name="T15" fmla="*/ 1091030 h 1359908"/>
                <a:gd name="T16" fmla="*/ 1086335 w 1378064"/>
                <a:gd name="T17" fmla="*/ 450590 h 1359908"/>
                <a:gd name="T18" fmla="*/ 926220 w 1378064"/>
                <a:gd name="T19" fmla="*/ 290476 h 1359908"/>
                <a:gd name="T20" fmla="*/ 285780 w 1378064"/>
                <a:gd name="T21" fmla="*/ 290476 h 1359908"/>
                <a:gd name="T22" fmla="*/ 228154 w 1378064"/>
                <a:gd name="T23" fmla="*/ 302110 h 1359908"/>
                <a:gd name="T24" fmla="*/ 0 w 1378064"/>
                <a:gd name="T25" fmla="*/ 80252 h 1359908"/>
                <a:gd name="T26" fmla="*/ 8208 w 1378064"/>
                <a:gd name="T27" fmla="*/ 70304 h 1359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78064" h="1359908">
                  <a:moveTo>
                    <a:pt x="8208" y="70304"/>
                  </a:moveTo>
                  <a:cubicBezTo>
                    <a:pt x="51645" y="26867"/>
                    <a:pt x="111653" y="0"/>
                    <a:pt x="177935" y="0"/>
                  </a:cubicBezTo>
                  <a:lnTo>
                    <a:pt x="1138033" y="0"/>
                  </a:lnTo>
                  <a:cubicBezTo>
                    <a:pt x="1270598" y="0"/>
                    <a:pt x="1378064" y="107466"/>
                    <a:pt x="1378064" y="240031"/>
                  </a:cubicBezTo>
                  <a:lnTo>
                    <a:pt x="1378064" y="1200129"/>
                  </a:lnTo>
                  <a:cubicBezTo>
                    <a:pt x="1378064" y="1261775"/>
                    <a:pt x="1354825" y="1317994"/>
                    <a:pt x="1315969" y="1359908"/>
                  </a:cubicBezTo>
                  <a:lnTo>
                    <a:pt x="1079065" y="1129541"/>
                  </a:lnTo>
                  <a:lnTo>
                    <a:pt x="1086335" y="1091030"/>
                  </a:lnTo>
                  <a:lnTo>
                    <a:pt x="1086335" y="450590"/>
                  </a:lnTo>
                  <a:cubicBezTo>
                    <a:pt x="1086335" y="362162"/>
                    <a:pt x="1014649" y="290476"/>
                    <a:pt x="926220" y="290476"/>
                  </a:cubicBezTo>
                  <a:lnTo>
                    <a:pt x="285780" y="290476"/>
                  </a:lnTo>
                  <a:cubicBezTo>
                    <a:pt x="265344" y="290476"/>
                    <a:pt x="245802" y="294304"/>
                    <a:pt x="228154" y="302110"/>
                  </a:cubicBezTo>
                  <a:lnTo>
                    <a:pt x="0" y="80252"/>
                  </a:lnTo>
                  <a:cubicBezTo>
                    <a:pt x="2212" y="76462"/>
                    <a:pt x="5169" y="73342"/>
                    <a:pt x="8208" y="70304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8200" name="TextBox 6"/>
          <p:cNvSpPr txBox="1">
            <a:spLocks noChangeArrowheads="1"/>
          </p:cNvSpPr>
          <p:nvPr/>
        </p:nvSpPr>
        <p:spPr bwMode="auto">
          <a:xfrm>
            <a:off x="949931" y="136279"/>
            <a:ext cx="585409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</a:t>
            </a:r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环保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意识板块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直角三角形 5"/>
          <p:cNvSpPr>
            <a:spLocks noChangeArrowheads="1"/>
          </p:cNvSpPr>
          <p:nvPr/>
        </p:nvSpPr>
        <p:spPr bwMode="auto">
          <a:xfrm rot="16200000">
            <a:off x="7308057" y="5022056"/>
            <a:ext cx="1979612" cy="1692275"/>
          </a:xfrm>
          <a:prstGeom prst="rtTriangle">
            <a:avLst/>
          </a:prstGeom>
          <a:solidFill>
            <a:srgbClr val="C6D9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203" name="矩形 10"/>
          <p:cNvSpPr>
            <a:spLocks noChangeArrowheads="1"/>
          </p:cNvSpPr>
          <p:nvPr/>
        </p:nvSpPr>
        <p:spPr bwMode="auto">
          <a:xfrm>
            <a:off x="539552" y="1253630"/>
            <a:ext cx="8030504" cy="5327462"/>
          </a:xfrm>
          <a:prstGeom prst="rect">
            <a:avLst/>
          </a:prstGeom>
          <a:noFill/>
          <a:ln w="38100" cmpd="sng">
            <a:solidFill>
              <a:srgbClr val="00B0F0"/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23728" y="2104415"/>
            <a:ext cx="4896544" cy="10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4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</a:t>
            </a:r>
            <a:r>
              <a:rPr lang="zh-CN" altLang="en-US" sz="48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选取</a:t>
            </a:r>
            <a:endParaRPr lang="en-US" altLang="zh-CN" sz="48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23728" y="3366396"/>
            <a:ext cx="4680297" cy="10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4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4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endParaRPr lang="en-US" altLang="zh-CN" sz="48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35912" y="4760197"/>
            <a:ext cx="38884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lang="zh-CN" altLang="en-US" sz="48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转录为视频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4341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矩形 1"/>
          <p:cNvSpPr>
            <a:spLocks/>
          </p:cNvSpPr>
          <p:nvPr/>
        </p:nvSpPr>
        <p:spPr bwMode="auto">
          <a:xfrm rot="19387313">
            <a:off x="-1096963" y="-592138"/>
            <a:ext cx="4502151" cy="2160588"/>
          </a:xfrm>
          <a:custGeom>
            <a:avLst/>
            <a:gdLst>
              <a:gd name="T0" fmla="*/ 1622595 w 4505489"/>
              <a:gd name="T1" fmla="*/ 0 h 2162815"/>
              <a:gd name="T2" fmla="*/ 4505489 w 4505489"/>
              <a:gd name="T3" fmla="*/ 2162815 h 2162815"/>
              <a:gd name="T4" fmla="*/ 0 w 4505489"/>
              <a:gd name="T5" fmla="*/ 2162815 h 2162815"/>
              <a:gd name="T6" fmla="*/ 1622595 w 4505489"/>
              <a:gd name="T7" fmla="*/ 0 h 2162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05489" h="2162815">
                <a:moveTo>
                  <a:pt x="1622595" y="0"/>
                </a:moveTo>
                <a:lnTo>
                  <a:pt x="4505489" y="2162815"/>
                </a:lnTo>
                <a:lnTo>
                  <a:pt x="0" y="2162815"/>
                </a:lnTo>
                <a:lnTo>
                  <a:pt x="1622595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71" name="矩形 2"/>
          <p:cNvSpPr>
            <a:spLocks/>
          </p:cNvSpPr>
          <p:nvPr/>
        </p:nvSpPr>
        <p:spPr bwMode="auto">
          <a:xfrm rot="19387313">
            <a:off x="7658100" y="6256338"/>
            <a:ext cx="1830388" cy="534987"/>
          </a:xfrm>
          <a:custGeom>
            <a:avLst/>
            <a:gdLst>
              <a:gd name="T0" fmla="*/ 1828892 w 1828892"/>
              <a:gd name="T1" fmla="*/ 0 h 535756"/>
              <a:gd name="T2" fmla="*/ 1426955 w 1828892"/>
              <a:gd name="T3" fmla="*/ 535756 h 535756"/>
              <a:gd name="T4" fmla="*/ 714128 w 1828892"/>
              <a:gd name="T5" fmla="*/ 535756 h 535756"/>
              <a:gd name="T6" fmla="*/ 0 w 1828892"/>
              <a:gd name="T7" fmla="*/ 0 h 535756"/>
              <a:gd name="T8" fmla="*/ 1828892 w 1828892"/>
              <a:gd name="T9" fmla="*/ 0 h 535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28892" h="535756">
                <a:moveTo>
                  <a:pt x="1828892" y="0"/>
                </a:moveTo>
                <a:lnTo>
                  <a:pt x="1426955" y="535756"/>
                </a:lnTo>
                <a:lnTo>
                  <a:pt x="714128" y="535756"/>
                </a:lnTo>
                <a:lnTo>
                  <a:pt x="0" y="0"/>
                </a:lnTo>
                <a:lnTo>
                  <a:pt x="1828892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7172" name="直接连接符 4"/>
          <p:cNvCxnSpPr>
            <a:cxnSpLocks noChangeShapeType="1"/>
          </p:cNvCxnSpPr>
          <p:nvPr/>
        </p:nvCxnSpPr>
        <p:spPr bwMode="auto">
          <a:xfrm>
            <a:off x="4822825" y="822110"/>
            <a:ext cx="4321175" cy="0"/>
          </a:xfrm>
          <a:prstGeom prst="line">
            <a:avLst/>
          </a:prstGeom>
          <a:noFill/>
          <a:ln w="57150" cmpd="sng">
            <a:solidFill>
              <a:srgbClr val="00B0F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3" name="TextBox 5"/>
          <p:cNvSpPr txBox="1">
            <a:spLocks noChangeArrowheads="1"/>
          </p:cNvSpPr>
          <p:nvPr/>
        </p:nvSpPr>
        <p:spPr bwMode="auto">
          <a:xfrm>
            <a:off x="6528401" y="195767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制作过程</a:t>
            </a:r>
            <a:endParaRPr lang="zh-CN" altLang="en-US" sz="32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89" name="矩形 24"/>
          <p:cNvSpPr>
            <a:spLocks/>
          </p:cNvSpPr>
          <p:nvPr/>
        </p:nvSpPr>
        <p:spPr bwMode="auto">
          <a:xfrm rot="19387313">
            <a:off x="5745163" y="5616575"/>
            <a:ext cx="3956050" cy="536575"/>
          </a:xfrm>
          <a:custGeom>
            <a:avLst/>
            <a:gdLst>
              <a:gd name="T0" fmla="*/ 3956149 w 3956149"/>
              <a:gd name="T1" fmla="*/ 1 h 535757"/>
              <a:gd name="T2" fmla="*/ 3554213 w 3956149"/>
              <a:gd name="T3" fmla="*/ 535756 h 535757"/>
              <a:gd name="T4" fmla="*/ 714130 w 3956149"/>
              <a:gd name="T5" fmla="*/ 535757 h 535757"/>
              <a:gd name="T6" fmla="*/ 0 w 3956149"/>
              <a:gd name="T7" fmla="*/ 0 h 535757"/>
              <a:gd name="T8" fmla="*/ 3956149 w 3956149"/>
              <a:gd name="T9" fmla="*/ 1 h 535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56149" h="535757">
                <a:moveTo>
                  <a:pt x="3956149" y="1"/>
                </a:moveTo>
                <a:lnTo>
                  <a:pt x="3554213" y="535756"/>
                </a:lnTo>
                <a:lnTo>
                  <a:pt x="714130" y="535757"/>
                </a:lnTo>
                <a:lnTo>
                  <a:pt x="0" y="0"/>
                </a:lnTo>
                <a:lnTo>
                  <a:pt x="3956149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95997">
            <a:off x="754775" y="1839706"/>
            <a:ext cx="3445126" cy="195577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0962">
            <a:off x="4690582" y="2036745"/>
            <a:ext cx="3745926" cy="214153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9702">
            <a:off x="831021" y="4007898"/>
            <a:ext cx="3573434" cy="201527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51602">
            <a:off x="3607560" y="3356715"/>
            <a:ext cx="4318315" cy="245432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273" y="2417392"/>
            <a:ext cx="4318315" cy="24451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738"/>
            <a:ext cx="9144000" cy="555093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直角三角形 9"/>
          <p:cNvSpPr>
            <a:spLocks noChangeArrowheads="1"/>
          </p:cNvSpPr>
          <p:nvPr/>
        </p:nvSpPr>
        <p:spPr bwMode="auto">
          <a:xfrm rot="16200000">
            <a:off x="6605588" y="4319587"/>
            <a:ext cx="2736850" cy="2339975"/>
          </a:xfrm>
          <a:prstGeom prst="rtTriangle">
            <a:avLst/>
          </a:prstGeom>
          <a:solidFill>
            <a:srgbClr val="C6D9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195" name="直角三角形 8"/>
          <p:cNvSpPr>
            <a:spLocks noChangeArrowheads="1"/>
          </p:cNvSpPr>
          <p:nvPr/>
        </p:nvSpPr>
        <p:spPr bwMode="auto">
          <a:xfrm rot="16200000">
            <a:off x="6899275" y="4613276"/>
            <a:ext cx="2420937" cy="2068512"/>
          </a:xfrm>
          <a:prstGeom prst="rtTriangle">
            <a:avLst/>
          </a:prstGeom>
          <a:solidFill>
            <a:schemeClr val="bg1"/>
          </a:solidFill>
          <a:ln w="25400" cmpd="sng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196" name="矩形 4"/>
          <p:cNvSpPr>
            <a:spLocks noChangeArrowheads="1"/>
          </p:cNvSpPr>
          <p:nvPr/>
        </p:nvSpPr>
        <p:spPr bwMode="auto">
          <a:xfrm>
            <a:off x="0" y="0"/>
            <a:ext cx="9144000" cy="908050"/>
          </a:xfrm>
          <a:prstGeom prst="rect">
            <a:avLst/>
          </a:prstGeom>
          <a:solidFill>
            <a:srgbClr val="C6D9F1"/>
          </a:solidFill>
          <a:ln w="25400" cmpd="sng">
            <a:solidFill>
              <a:srgbClr val="C6D9F1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8197" name="Group 5"/>
          <p:cNvGrpSpPr>
            <a:grpSpLocks/>
          </p:cNvGrpSpPr>
          <p:nvPr/>
        </p:nvGrpSpPr>
        <p:grpSpPr bwMode="auto">
          <a:xfrm>
            <a:off x="250825" y="207963"/>
            <a:ext cx="541338" cy="493712"/>
            <a:chOff x="0" y="0"/>
            <a:chExt cx="1512590" cy="1378754"/>
          </a:xfrm>
        </p:grpSpPr>
        <p:sp>
          <p:nvSpPr>
            <p:cNvPr id="8198" name="圆角矩形 15"/>
            <p:cNvSpPr>
              <a:spLocks/>
            </p:cNvSpPr>
            <p:nvPr/>
          </p:nvSpPr>
          <p:spPr bwMode="auto">
            <a:xfrm rot="2748091">
              <a:off x="143604" y="9078"/>
              <a:ext cx="1378064" cy="1359908"/>
            </a:xfrm>
            <a:custGeom>
              <a:avLst/>
              <a:gdLst>
                <a:gd name="T0" fmla="*/ 8208 w 1378064"/>
                <a:gd name="T1" fmla="*/ 70304 h 1359908"/>
                <a:gd name="T2" fmla="*/ 177935 w 1378064"/>
                <a:gd name="T3" fmla="*/ 0 h 1359908"/>
                <a:gd name="T4" fmla="*/ 1138033 w 1378064"/>
                <a:gd name="T5" fmla="*/ 0 h 1359908"/>
                <a:gd name="T6" fmla="*/ 1378064 w 1378064"/>
                <a:gd name="T7" fmla="*/ 240031 h 1359908"/>
                <a:gd name="T8" fmla="*/ 1378064 w 1378064"/>
                <a:gd name="T9" fmla="*/ 1200129 h 1359908"/>
                <a:gd name="T10" fmla="*/ 1315969 w 1378064"/>
                <a:gd name="T11" fmla="*/ 1359908 h 1359908"/>
                <a:gd name="T12" fmla="*/ 1079065 w 1378064"/>
                <a:gd name="T13" fmla="*/ 1129541 h 1359908"/>
                <a:gd name="T14" fmla="*/ 1086335 w 1378064"/>
                <a:gd name="T15" fmla="*/ 1091030 h 1359908"/>
                <a:gd name="T16" fmla="*/ 1086335 w 1378064"/>
                <a:gd name="T17" fmla="*/ 450590 h 1359908"/>
                <a:gd name="T18" fmla="*/ 926220 w 1378064"/>
                <a:gd name="T19" fmla="*/ 290476 h 1359908"/>
                <a:gd name="T20" fmla="*/ 285780 w 1378064"/>
                <a:gd name="T21" fmla="*/ 290476 h 1359908"/>
                <a:gd name="T22" fmla="*/ 228154 w 1378064"/>
                <a:gd name="T23" fmla="*/ 302110 h 1359908"/>
                <a:gd name="T24" fmla="*/ 0 w 1378064"/>
                <a:gd name="T25" fmla="*/ 80252 h 1359908"/>
                <a:gd name="T26" fmla="*/ 8208 w 1378064"/>
                <a:gd name="T27" fmla="*/ 70304 h 1359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78064" h="1359908">
                  <a:moveTo>
                    <a:pt x="8208" y="70304"/>
                  </a:moveTo>
                  <a:cubicBezTo>
                    <a:pt x="51645" y="26867"/>
                    <a:pt x="111653" y="0"/>
                    <a:pt x="177935" y="0"/>
                  </a:cubicBezTo>
                  <a:lnTo>
                    <a:pt x="1138033" y="0"/>
                  </a:lnTo>
                  <a:cubicBezTo>
                    <a:pt x="1270598" y="0"/>
                    <a:pt x="1378064" y="107466"/>
                    <a:pt x="1378064" y="240031"/>
                  </a:cubicBezTo>
                  <a:lnTo>
                    <a:pt x="1378064" y="1200129"/>
                  </a:lnTo>
                  <a:cubicBezTo>
                    <a:pt x="1378064" y="1261775"/>
                    <a:pt x="1354825" y="1317994"/>
                    <a:pt x="1315969" y="1359908"/>
                  </a:cubicBezTo>
                  <a:lnTo>
                    <a:pt x="1079065" y="1129541"/>
                  </a:lnTo>
                  <a:lnTo>
                    <a:pt x="1086335" y="1091030"/>
                  </a:lnTo>
                  <a:lnTo>
                    <a:pt x="1086335" y="450590"/>
                  </a:lnTo>
                  <a:cubicBezTo>
                    <a:pt x="1086335" y="362162"/>
                    <a:pt x="1014649" y="290476"/>
                    <a:pt x="926220" y="290476"/>
                  </a:cubicBezTo>
                  <a:lnTo>
                    <a:pt x="285780" y="290476"/>
                  </a:lnTo>
                  <a:cubicBezTo>
                    <a:pt x="265344" y="290476"/>
                    <a:pt x="245802" y="294304"/>
                    <a:pt x="228154" y="302110"/>
                  </a:cubicBezTo>
                  <a:lnTo>
                    <a:pt x="0" y="80252"/>
                  </a:lnTo>
                  <a:cubicBezTo>
                    <a:pt x="2212" y="76462"/>
                    <a:pt x="5169" y="73342"/>
                    <a:pt x="8208" y="70304"/>
                  </a:cubicBezTo>
                  <a:close/>
                </a:path>
              </a:pathLst>
            </a:custGeom>
            <a:solidFill>
              <a:schemeClr val="bg1"/>
            </a:solidFill>
            <a:ln w="3175" cap="flat" cmpd="sng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8199" name="圆角矩形 15"/>
            <p:cNvSpPr>
              <a:spLocks/>
            </p:cNvSpPr>
            <p:nvPr/>
          </p:nvSpPr>
          <p:spPr bwMode="auto">
            <a:xfrm rot="18851909" flipH="1">
              <a:off x="-9078" y="9768"/>
              <a:ext cx="1378064" cy="1359908"/>
            </a:xfrm>
            <a:custGeom>
              <a:avLst/>
              <a:gdLst>
                <a:gd name="T0" fmla="*/ 8208 w 1378064"/>
                <a:gd name="T1" fmla="*/ 70304 h 1359908"/>
                <a:gd name="T2" fmla="*/ 177935 w 1378064"/>
                <a:gd name="T3" fmla="*/ 0 h 1359908"/>
                <a:gd name="T4" fmla="*/ 1138033 w 1378064"/>
                <a:gd name="T5" fmla="*/ 0 h 1359908"/>
                <a:gd name="T6" fmla="*/ 1378064 w 1378064"/>
                <a:gd name="T7" fmla="*/ 240031 h 1359908"/>
                <a:gd name="T8" fmla="*/ 1378064 w 1378064"/>
                <a:gd name="T9" fmla="*/ 1200129 h 1359908"/>
                <a:gd name="T10" fmla="*/ 1315969 w 1378064"/>
                <a:gd name="T11" fmla="*/ 1359908 h 1359908"/>
                <a:gd name="T12" fmla="*/ 1079065 w 1378064"/>
                <a:gd name="T13" fmla="*/ 1129541 h 1359908"/>
                <a:gd name="T14" fmla="*/ 1086335 w 1378064"/>
                <a:gd name="T15" fmla="*/ 1091030 h 1359908"/>
                <a:gd name="T16" fmla="*/ 1086335 w 1378064"/>
                <a:gd name="T17" fmla="*/ 450590 h 1359908"/>
                <a:gd name="T18" fmla="*/ 926220 w 1378064"/>
                <a:gd name="T19" fmla="*/ 290476 h 1359908"/>
                <a:gd name="T20" fmla="*/ 285780 w 1378064"/>
                <a:gd name="T21" fmla="*/ 290476 h 1359908"/>
                <a:gd name="T22" fmla="*/ 228154 w 1378064"/>
                <a:gd name="T23" fmla="*/ 302110 h 1359908"/>
                <a:gd name="T24" fmla="*/ 0 w 1378064"/>
                <a:gd name="T25" fmla="*/ 80252 h 1359908"/>
                <a:gd name="T26" fmla="*/ 8208 w 1378064"/>
                <a:gd name="T27" fmla="*/ 70304 h 1359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78064" h="1359908">
                  <a:moveTo>
                    <a:pt x="8208" y="70304"/>
                  </a:moveTo>
                  <a:cubicBezTo>
                    <a:pt x="51645" y="26867"/>
                    <a:pt x="111653" y="0"/>
                    <a:pt x="177935" y="0"/>
                  </a:cubicBezTo>
                  <a:lnTo>
                    <a:pt x="1138033" y="0"/>
                  </a:lnTo>
                  <a:cubicBezTo>
                    <a:pt x="1270598" y="0"/>
                    <a:pt x="1378064" y="107466"/>
                    <a:pt x="1378064" y="240031"/>
                  </a:cubicBezTo>
                  <a:lnTo>
                    <a:pt x="1378064" y="1200129"/>
                  </a:lnTo>
                  <a:cubicBezTo>
                    <a:pt x="1378064" y="1261775"/>
                    <a:pt x="1354825" y="1317994"/>
                    <a:pt x="1315969" y="1359908"/>
                  </a:cubicBezTo>
                  <a:lnTo>
                    <a:pt x="1079065" y="1129541"/>
                  </a:lnTo>
                  <a:lnTo>
                    <a:pt x="1086335" y="1091030"/>
                  </a:lnTo>
                  <a:lnTo>
                    <a:pt x="1086335" y="450590"/>
                  </a:lnTo>
                  <a:cubicBezTo>
                    <a:pt x="1086335" y="362162"/>
                    <a:pt x="1014649" y="290476"/>
                    <a:pt x="926220" y="290476"/>
                  </a:cubicBezTo>
                  <a:lnTo>
                    <a:pt x="285780" y="290476"/>
                  </a:lnTo>
                  <a:cubicBezTo>
                    <a:pt x="265344" y="290476"/>
                    <a:pt x="245802" y="294304"/>
                    <a:pt x="228154" y="302110"/>
                  </a:cubicBezTo>
                  <a:lnTo>
                    <a:pt x="0" y="80252"/>
                  </a:lnTo>
                  <a:cubicBezTo>
                    <a:pt x="2212" y="76462"/>
                    <a:pt x="5169" y="73342"/>
                    <a:pt x="8208" y="70304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8200" name="TextBox 6"/>
          <p:cNvSpPr txBox="1">
            <a:spLocks noChangeArrowheads="1"/>
          </p:cNvSpPr>
          <p:nvPr/>
        </p:nvSpPr>
        <p:spPr bwMode="auto">
          <a:xfrm>
            <a:off x="949931" y="136279"/>
            <a:ext cx="511333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---DIY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垃圾桶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直角三角形 5"/>
          <p:cNvSpPr>
            <a:spLocks noChangeArrowheads="1"/>
          </p:cNvSpPr>
          <p:nvPr/>
        </p:nvSpPr>
        <p:spPr bwMode="auto">
          <a:xfrm rot="16200000">
            <a:off x="7308057" y="5022056"/>
            <a:ext cx="1979612" cy="1692275"/>
          </a:xfrm>
          <a:prstGeom prst="rtTriangle">
            <a:avLst/>
          </a:prstGeom>
          <a:solidFill>
            <a:srgbClr val="C6D9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203" name="矩形 10"/>
          <p:cNvSpPr>
            <a:spLocks noChangeArrowheads="1"/>
          </p:cNvSpPr>
          <p:nvPr/>
        </p:nvSpPr>
        <p:spPr bwMode="auto">
          <a:xfrm>
            <a:off x="539552" y="1253630"/>
            <a:ext cx="8030504" cy="5327462"/>
          </a:xfrm>
          <a:prstGeom prst="rect">
            <a:avLst/>
          </a:prstGeom>
          <a:noFill/>
          <a:ln w="38100" cmpd="sng">
            <a:solidFill>
              <a:srgbClr val="00B0F0"/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248" y="4185901"/>
            <a:ext cx="1362075" cy="18002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795" y="1723573"/>
            <a:ext cx="4540490" cy="170368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31" y="4191209"/>
            <a:ext cx="1704975" cy="18002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732" y="4185901"/>
            <a:ext cx="2365766" cy="1800225"/>
          </a:xfrm>
          <a:prstGeom prst="rect">
            <a:avLst/>
          </a:prstGeom>
        </p:spPr>
      </p:pic>
      <p:sp>
        <p:nvSpPr>
          <p:cNvPr id="6" name="直角上箭头 5"/>
          <p:cNvSpPr/>
          <p:nvPr/>
        </p:nvSpPr>
        <p:spPr>
          <a:xfrm rot="10800000">
            <a:off x="1403648" y="2406596"/>
            <a:ext cx="1296144" cy="1507705"/>
          </a:xfrm>
          <a:prstGeom prst="bentUpArrow">
            <a:avLst>
              <a:gd name="adj1" fmla="val 25000"/>
              <a:gd name="adj2" fmla="val 24511"/>
              <a:gd name="adj3" fmla="val 25000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695257" y="1809295"/>
            <a:ext cx="5575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材料准备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36920" y="2275969"/>
            <a:ext cx="5575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框架构建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594499" y="4913287"/>
            <a:ext cx="763940" cy="494829"/>
          </a:xfrm>
          <a:prstGeom prst="rightArrow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右箭头 18"/>
          <p:cNvSpPr/>
          <p:nvPr/>
        </p:nvSpPr>
        <p:spPr>
          <a:xfrm>
            <a:off x="5941871" y="4913287"/>
            <a:ext cx="763940" cy="494829"/>
          </a:xfrm>
          <a:prstGeom prst="rightArrow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8852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2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7" grpId="0"/>
      <p:bldP spid="8" grpId="0" animBg="1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矩形 1"/>
          <p:cNvSpPr>
            <a:spLocks noChangeArrowheads="1"/>
          </p:cNvSpPr>
          <p:nvPr/>
        </p:nvSpPr>
        <p:spPr bwMode="auto">
          <a:xfrm>
            <a:off x="0" y="6524625"/>
            <a:ext cx="9144000" cy="3333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219" name="燕尾形 2"/>
          <p:cNvSpPr>
            <a:spLocks noChangeArrowheads="1"/>
          </p:cNvSpPr>
          <p:nvPr/>
        </p:nvSpPr>
        <p:spPr bwMode="auto">
          <a:xfrm>
            <a:off x="215900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0" name="燕尾形 3"/>
          <p:cNvSpPr>
            <a:spLocks noChangeArrowheads="1"/>
          </p:cNvSpPr>
          <p:nvPr/>
        </p:nvSpPr>
        <p:spPr bwMode="auto">
          <a:xfrm>
            <a:off x="522288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1" name="燕尾形 4"/>
          <p:cNvSpPr>
            <a:spLocks noChangeArrowheads="1"/>
          </p:cNvSpPr>
          <p:nvPr/>
        </p:nvSpPr>
        <p:spPr bwMode="auto">
          <a:xfrm>
            <a:off x="1314450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2" name="燕尾形 5"/>
          <p:cNvSpPr>
            <a:spLocks noChangeArrowheads="1"/>
          </p:cNvSpPr>
          <p:nvPr/>
        </p:nvSpPr>
        <p:spPr bwMode="auto">
          <a:xfrm>
            <a:off x="1601788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3" name="燕尾形 6"/>
          <p:cNvSpPr>
            <a:spLocks noChangeArrowheads="1"/>
          </p:cNvSpPr>
          <p:nvPr/>
        </p:nvSpPr>
        <p:spPr bwMode="auto">
          <a:xfrm>
            <a:off x="2447925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4" name="燕尾形 7"/>
          <p:cNvSpPr>
            <a:spLocks noChangeArrowheads="1"/>
          </p:cNvSpPr>
          <p:nvPr/>
        </p:nvSpPr>
        <p:spPr bwMode="auto">
          <a:xfrm>
            <a:off x="2736850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5" name="燕尾形 8"/>
          <p:cNvSpPr>
            <a:spLocks noChangeArrowheads="1"/>
          </p:cNvSpPr>
          <p:nvPr/>
        </p:nvSpPr>
        <p:spPr bwMode="auto">
          <a:xfrm>
            <a:off x="3529013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6" name="燕尾形 9"/>
          <p:cNvSpPr>
            <a:spLocks noChangeArrowheads="1"/>
          </p:cNvSpPr>
          <p:nvPr/>
        </p:nvSpPr>
        <p:spPr bwMode="auto">
          <a:xfrm>
            <a:off x="3833813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7" name="燕尾形 10"/>
          <p:cNvSpPr>
            <a:spLocks noChangeArrowheads="1"/>
          </p:cNvSpPr>
          <p:nvPr/>
        </p:nvSpPr>
        <p:spPr bwMode="auto">
          <a:xfrm>
            <a:off x="4625975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8" name="燕尾形 11"/>
          <p:cNvSpPr>
            <a:spLocks noChangeArrowheads="1"/>
          </p:cNvSpPr>
          <p:nvPr/>
        </p:nvSpPr>
        <p:spPr bwMode="auto">
          <a:xfrm>
            <a:off x="4914900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29" name="燕尾形 12"/>
          <p:cNvSpPr>
            <a:spLocks noChangeArrowheads="1"/>
          </p:cNvSpPr>
          <p:nvPr/>
        </p:nvSpPr>
        <p:spPr bwMode="auto">
          <a:xfrm>
            <a:off x="5761038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0" name="燕尾形 13"/>
          <p:cNvSpPr>
            <a:spLocks noChangeArrowheads="1"/>
          </p:cNvSpPr>
          <p:nvPr/>
        </p:nvSpPr>
        <p:spPr bwMode="auto">
          <a:xfrm>
            <a:off x="6048375" y="6505575"/>
            <a:ext cx="377825" cy="331788"/>
          </a:xfrm>
          <a:prstGeom prst="chevron">
            <a:avLst>
              <a:gd name="adj" fmla="val 5013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1" name="燕尾形 14"/>
          <p:cNvSpPr>
            <a:spLocks noChangeArrowheads="1"/>
          </p:cNvSpPr>
          <p:nvPr/>
        </p:nvSpPr>
        <p:spPr bwMode="auto">
          <a:xfrm>
            <a:off x="6840538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2" name="燕尾形 15"/>
          <p:cNvSpPr>
            <a:spLocks noChangeArrowheads="1"/>
          </p:cNvSpPr>
          <p:nvPr/>
        </p:nvSpPr>
        <p:spPr bwMode="auto">
          <a:xfrm>
            <a:off x="7146925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3" name="燕尾形 16"/>
          <p:cNvSpPr>
            <a:spLocks noChangeArrowheads="1"/>
          </p:cNvSpPr>
          <p:nvPr/>
        </p:nvSpPr>
        <p:spPr bwMode="auto">
          <a:xfrm>
            <a:off x="7939088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4" name="燕尾形 17"/>
          <p:cNvSpPr>
            <a:spLocks noChangeArrowheads="1"/>
          </p:cNvSpPr>
          <p:nvPr/>
        </p:nvSpPr>
        <p:spPr bwMode="auto">
          <a:xfrm>
            <a:off x="8226425" y="6524625"/>
            <a:ext cx="377825" cy="333375"/>
          </a:xfrm>
          <a:prstGeom prst="chevron">
            <a:avLst>
              <a:gd name="adj" fmla="val 49898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235" name="矩形 20"/>
          <p:cNvSpPr>
            <a:spLocks noChangeArrowheads="1"/>
          </p:cNvSpPr>
          <p:nvPr/>
        </p:nvSpPr>
        <p:spPr bwMode="auto">
          <a:xfrm>
            <a:off x="0" y="0"/>
            <a:ext cx="9144000" cy="188913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236" name="矩形 21"/>
          <p:cNvSpPr>
            <a:spLocks noChangeArrowheads="1"/>
          </p:cNvSpPr>
          <p:nvPr/>
        </p:nvSpPr>
        <p:spPr bwMode="auto">
          <a:xfrm>
            <a:off x="0" y="333375"/>
            <a:ext cx="9144000" cy="93663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238" name="矩形 36"/>
          <p:cNvSpPr>
            <a:spLocks noChangeArrowheads="1"/>
          </p:cNvSpPr>
          <p:nvPr/>
        </p:nvSpPr>
        <p:spPr bwMode="auto">
          <a:xfrm>
            <a:off x="684845" y="916450"/>
            <a:ext cx="7768592" cy="5160125"/>
          </a:xfrm>
          <a:prstGeom prst="rect">
            <a:avLst/>
          </a:prstGeom>
          <a:noFill/>
          <a:ln w="38100" cmpd="sng">
            <a:solidFill>
              <a:srgbClr val="00B0F0"/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613" y="1073077"/>
            <a:ext cx="1197794" cy="158694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592" y="1073078"/>
            <a:ext cx="1773308" cy="158694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800" y="3909451"/>
            <a:ext cx="2333625" cy="17049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743" y="3909451"/>
            <a:ext cx="1434157" cy="17049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05" y="3909451"/>
            <a:ext cx="1551038" cy="166326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17" y="1052737"/>
            <a:ext cx="2188707" cy="1586946"/>
          </a:xfrm>
          <a:prstGeom prst="rect">
            <a:avLst/>
          </a:prstGeom>
        </p:spPr>
      </p:pic>
      <p:sp>
        <p:nvSpPr>
          <p:cNvPr id="8" name="加号 7"/>
          <p:cNvSpPr/>
          <p:nvPr/>
        </p:nvSpPr>
        <p:spPr>
          <a:xfrm>
            <a:off x="3141947" y="1531227"/>
            <a:ext cx="629965" cy="629965"/>
          </a:xfrm>
          <a:prstGeom prst="mathPlus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于号 8"/>
          <p:cNvSpPr/>
          <p:nvPr/>
        </p:nvSpPr>
        <p:spPr>
          <a:xfrm>
            <a:off x="5297515" y="1540332"/>
            <a:ext cx="652435" cy="652435"/>
          </a:xfrm>
          <a:prstGeom prst="mathEqual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左箭头 9"/>
          <p:cNvSpPr/>
          <p:nvPr/>
        </p:nvSpPr>
        <p:spPr>
          <a:xfrm>
            <a:off x="5082407" y="4581128"/>
            <a:ext cx="678631" cy="432048"/>
          </a:xfrm>
          <a:prstGeom prst="leftArrow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左箭头 34"/>
          <p:cNvSpPr/>
          <p:nvPr/>
        </p:nvSpPr>
        <p:spPr>
          <a:xfrm>
            <a:off x="2634605" y="4581128"/>
            <a:ext cx="678631" cy="432048"/>
          </a:xfrm>
          <a:prstGeom prst="leftArrow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下箭头 10"/>
          <p:cNvSpPr/>
          <p:nvPr/>
        </p:nvSpPr>
        <p:spPr>
          <a:xfrm>
            <a:off x="6811962" y="2748135"/>
            <a:ext cx="495299" cy="1073203"/>
          </a:xfrm>
          <a:prstGeom prst="downArrow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7307261" y="2637766"/>
            <a:ext cx="4765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外观包装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687936" y="4206914"/>
            <a:ext cx="894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上色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25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000"/>
                            </p:stCondLst>
                            <p:childTnLst>
                              <p:par>
                                <p:cTn id="4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750"/>
                            </p:stCondLst>
                            <p:childTnLst>
                              <p:par>
                                <p:cTn id="4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50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250"/>
                            </p:stCondLst>
                            <p:childTnLst>
                              <p:par>
                                <p:cTn id="5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35" grpId="0" animBg="1"/>
      <p:bldP spid="11" grpId="0" animBg="1"/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圆角矩形 4"/>
          <p:cNvSpPr>
            <a:spLocks noChangeArrowheads="1"/>
          </p:cNvSpPr>
          <p:nvPr/>
        </p:nvSpPr>
        <p:spPr bwMode="auto">
          <a:xfrm>
            <a:off x="3708400" y="188913"/>
            <a:ext cx="142875" cy="144462"/>
          </a:xfrm>
          <a:prstGeom prst="roundRect">
            <a:avLst>
              <a:gd name="adj" fmla="val 16667"/>
            </a:avLst>
          </a:prstGeom>
          <a:solidFill>
            <a:srgbClr val="0D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47" name="圆角矩形 6"/>
          <p:cNvSpPr>
            <a:spLocks noChangeArrowheads="1"/>
          </p:cNvSpPr>
          <p:nvPr/>
        </p:nvSpPr>
        <p:spPr bwMode="auto">
          <a:xfrm>
            <a:off x="3748088" y="0"/>
            <a:ext cx="288925" cy="287338"/>
          </a:xfrm>
          <a:prstGeom prst="roundRect">
            <a:avLst>
              <a:gd name="adj" fmla="val 16667"/>
            </a:avLst>
          </a:prstGeom>
          <a:solidFill>
            <a:srgbClr val="948A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48" name="圆角矩形 1"/>
          <p:cNvSpPr>
            <a:spLocks noChangeArrowheads="1"/>
          </p:cNvSpPr>
          <p:nvPr/>
        </p:nvSpPr>
        <p:spPr bwMode="auto">
          <a:xfrm>
            <a:off x="4211638" y="404813"/>
            <a:ext cx="215900" cy="2159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49" name="圆角矩形 3"/>
          <p:cNvSpPr>
            <a:spLocks noChangeArrowheads="1"/>
          </p:cNvSpPr>
          <p:nvPr/>
        </p:nvSpPr>
        <p:spPr bwMode="auto">
          <a:xfrm>
            <a:off x="4579938" y="141288"/>
            <a:ext cx="560387" cy="4794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0" name="圆角矩形 2"/>
          <p:cNvSpPr>
            <a:spLocks noChangeArrowheads="1"/>
          </p:cNvSpPr>
          <p:nvPr/>
        </p:nvSpPr>
        <p:spPr bwMode="auto">
          <a:xfrm>
            <a:off x="4364038" y="557213"/>
            <a:ext cx="215900" cy="215900"/>
          </a:xfrm>
          <a:prstGeom prst="roundRect">
            <a:avLst>
              <a:gd name="adj" fmla="val 16667"/>
            </a:avLst>
          </a:prstGeom>
          <a:solidFill>
            <a:srgbClr val="8EB4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1" name="圆角矩形 7"/>
          <p:cNvSpPr>
            <a:spLocks noChangeArrowheads="1"/>
          </p:cNvSpPr>
          <p:nvPr/>
        </p:nvSpPr>
        <p:spPr bwMode="auto">
          <a:xfrm>
            <a:off x="5651500" y="141288"/>
            <a:ext cx="614363" cy="614362"/>
          </a:xfrm>
          <a:prstGeom prst="roundRect">
            <a:avLst>
              <a:gd name="adj" fmla="val 16667"/>
            </a:avLst>
          </a:prstGeom>
          <a:solidFill>
            <a:srgbClr val="C3D6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2" name="圆角矩形 8"/>
          <p:cNvSpPr>
            <a:spLocks noChangeArrowheads="1"/>
          </p:cNvSpPr>
          <p:nvPr/>
        </p:nvSpPr>
        <p:spPr bwMode="auto">
          <a:xfrm>
            <a:off x="5189538" y="630238"/>
            <a:ext cx="461962" cy="461962"/>
          </a:xfrm>
          <a:prstGeom prst="roundRect">
            <a:avLst>
              <a:gd name="adj" fmla="val 16667"/>
            </a:avLst>
          </a:prstGeom>
          <a:solidFill>
            <a:srgbClr val="F9A1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3" name="圆角矩形 9"/>
          <p:cNvSpPr>
            <a:spLocks noChangeArrowheads="1"/>
          </p:cNvSpPr>
          <p:nvPr/>
        </p:nvSpPr>
        <p:spPr bwMode="auto">
          <a:xfrm>
            <a:off x="8748713" y="2693988"/>
            <a:ext cx="349250" cy="350837"/>
          </a:xfrm>
          <a:prstGeom prst="roundRect">
            <a:avLst>
              <a:gd name="adj" fmla="val 16667"/>
            </a:avLst>
          </a:prstGeom>
          <a:solidFill>
            <a:srgbClr val="98480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4" name="圆角矩形 10"/>
          <p:cNvSpPr>
            <a:spLocks noChangeArrowheads="1"/>
          </p:cNvSpPr>
          <p:nvPr/>
        </p:nvSpPr>
        <p:spPr bwMode="auto">
          <a:xfrm>
            <a:off x="8402638" y="1916113"/>
            <a:ext cx="614362" cy="61595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5" name="圆角矩形 11"/>
          <p:cNvSpPr>
            <a:spLocks noChangeArrowheads="1"/>
          </p:cNvSpPr>
          <p:nvPr/>
        </p:nvSpPr>
        <p:spPr bwMode="auto">
          <a:xfrm>
            <a:off x="6551613" y="34925"/>
            <a:ext cx="614362" cy="6143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6" name="圆角矩形 12"/>
          <p:cNvSpPr>
            <a:spLocks noChangeArrowheads="1"/>
          </p:cNvSpPr>
          <p:nvPr/>
        </p:nvSpPr>
        <p:spPr bwMode="auto">
          <a:xfrm>
            <a:off x="7297738" y="339725"/>
            <a:ext cx="309562" cy="309563"/>
          </a:xfrm>
          <a:prstGeom prst="roundRect">
            <a:avLst>
              <a:gd name="adj" fmla="val 16667"/>
            </a:avLst>
          </a:prstGeom>
          <a:solidFill>
            <a:srgbClr val="78DB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7" name="圆角矩形 13"/>
          <p:cNvSpPr>
            <a:spLocks noChangeArrowheads="1"/>
          </p:cNvSpPr>
          <p:nvPr/>
        </p:nvSpPr>
        <p:spPr bwMode="auto">
          <a:xfrm>
            <a:off x="7451725" y="96838"/>
            <a:ext cx="614363" cy="614362"/>
          </a:xfrm>
          <a:prstGeom prst="roundRect">
            <a:avLst>
              <a:gd name="adj" fmla="val 16667"/>
            </a:avLst>
          </a:prstGeom>
          <a:solidFill>
            <a:srgbClr val="DE63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8" name="圆角矩形 14"/>
          <p:cNvSpPr>
            <a:spLocks noChangeArrowheads="1"/>
          </p:cNvSpPr>
          <p:nvPr/>
        </p:nvSpPr>
        <p:spPr bwMode="auto">
          <a:xfrm>
            <a:off x="8691563" y="19050"/>
            <a:ext cx="385762" cy="385763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59" name="圆角矩形 15"/>
          <p:cNvSpPr>
            <a:spLocks noChangeArrowheads="1"/>
          </p:cNvSpPr>
          <p:nvPr/>
        </p:nvSpPr>
        <p:spPr bwMode="auto">
          <a:xfrm>
            <a:off x="8329613" y="404813"/>
            <a:ext cx="687387" cy="687387"/>
          </a:xfrm>
          <a:prstGeom prst="roundRect">
            <a:avLst>
              <a:gd name="adj" fmla="val 16667"/>
            </a:avLst>
          </a:prstGeom>
          <a:solidFill>
            <a:srgbClr val="D9969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0" name="圆角矩形 17"/>
          <p:cNvSpPr>
            <a:spLocks noChangeArrowheads="1"/>
          </p:cNvSpPr>
          <p:nvPr/>
        </p:nvSpPr>
        <p:spPr bwMode="auto">
          <a:xfrm>
            <a:off x="8691563" y="1377950"/>
            <a:ext cx="288925" cy="2889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1" name="圆角矩形 5"/>
          <p:cNvSpPr>
            <a:spLocks noChangeArrowheads="1"/>
          </p:cNvSpPr>
          <p:nvPr/>
        </p:nvSpPr>
        <p:spPr bwMode="auto">
          <a:xfrm>
            <a:off x="3924300" y="44450"/>
            <a:ext cx="287338" cy="288925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2" name="圆角矩形 18"/>
          <p:cNvSpPr>
            <a:spLocks noChangeArrowheads="1"/>
          </p:cNvSpPr>
          <p:nvPr/>
        </p:nvSpPr>
        <p:spPr bwMode="auto">
          <a:xfrm>
            <a:off x="6245225" y="512763"/>
            <a:ext cx="614363" cy="544512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3" name="圆角矩形 19"/>
          <p:cNvSpPr>
            <a:spLocks noChangeArrowheads="1"/>
          </p:cNvSpPr>
          <p:nvPr/>
        </p:nvSpPr>
        <p:spPr bwMode="auto">
          <a:xfrm>
            <a:off x="7759700" y="1173163"/>
            <a:ext cx="728663" cy="728662"/>
          </a:xfrm>
          <a:prstGeom prst="roundRect">
            <a:avLst>
              <a:gd name="adj" fmla="val 16667"/>
            </a:avLst>
          </a:prstGeom>
          <a:solidFill>
            <a:srgbClr val="78DB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4" name="圆角矩形 16"/>
          <p:cNvSpPr>
            <a:spLocks noChangeArrowheads="1"/>
          </p:cNvSpPr>
          <p:nvPr/>
        </p:nvSpPr>
        <p:spPr bwMode="auto">
          <a:xfrm>
            <a:off x="8370888" y="1057275"/>
            <a:ext cx="315912" cy="315913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5" name="圆角矩形 20"/>
          <p:cNvSpPr>
            <a:spLocks noChangeArrowheads="1"/>
          </p:cNvSpPr>
          <p:nvPr/>
        </p:nvSpPr>
        <p:spPr bwMode="auto">
          <a:xfrm>
            <a:off x="8848725" y="3121025"/>
            <a:ext cx="307975" cy="307975"/>
          </a:xfrm>
          <a:prstGeom prst="roundRect">
            <a:avLst>
              <a:gd name="adj" fmla="val 16667"/>
            </a:avLst>
          </a:prstGeom>
          <a:solidFill>
            <a:srgbClr val="948A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6" name="圆角矩形 21"/>
          <p:cNvSpPr>
            <a:spLocks noChangeArrowheads="1"/>
          </p:cNvSpPr>
          <p:nvPr/>
        </p:nvSpPr>
        <p:spPr bwMode="auto">
          <a:xfrm>
            <a:off x="8402638" y="3273425"/>
            <a:ext cx="461962" cy="461963"/>
          </a:xfrm>
          <a:prstGeom prst="roundRect">
            <a:avLst>
              <a:gd name="adj" fmla="val 16667"/>
            </a:avLst>
          </a:prstGeom>
          <a:solidFill>
            <a:srgbClr val="B7DE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7" name="圆角矩形 22"/>
          <p:cNvSpPr>
            <a:spLocks noChangeArrowheads="1"/>
          </p:cNvSpPr>
          <p:nvPr/>
        </p:nvSpPr>
        <p:spPr bwMode="auto">
          <a:xfrm>
            <a:off x="8802688" y="3754438"/>
            <a:ext cx="363537" cy="363537"/>
          </a:xfrm>
          <a:prstGeom prst="roundRect">
            <a:avLst>
              <a:gd name="adj" fmla="val 16667"/>
            </a:avLst>
          </a:prstGeom>
          <a:solidFill>
            <a:srgbClr val="78DB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8" name="圆角矩形 24"/>
          <p:cNvSpPr>
            <a:spLocks noChangeArrowheads="1"/>
          </p:cNvSpPr>
          <p:nvPr/>
        </p:nvSpPr>
        <p:spPr bwMode="auto">
          <a:xfrm>
            <a:off x="8242300" y="6364288"/>
            <a:ext cx="287338" cy="285750"/>
          </a:xfrm>
          <a:prstGeom prst="roundRect">
            <a:avLst>
              <a:gd name="adj" fmla="val 16667"/>
            </a:avLst>
          </a:prstGeom>
          <a:solidFill>
            <a:srgbClr val="98480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69" name="圆角矩形 25"/>
          <p:cNvSpPr>
            <a:spLocks noChangeArrowheads="1"/>
          </p:cNvSpPr>
          <p:nvPr/>
        </p:nvSpPr>
        <p:spPr bwMode="auto">
          <a:xfrm>
            <a:off x="7997825" y="6561138"/>
            <a:ext cx="288925" cy="2889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0" name="圆角矩形 26"/>
          <p:cNvSpPr>
            <a:spLocks noChangeArrowheads="1"/>
          </p:cNvSpPr>
          <p:nvPr/>
        </p:nvSpPr>
        <p:spPr bwMode="auto">
          <a:xfrm>
            <a:off x="8402638" y="6716713"/>
            <a:ext cx="174625" cy="174625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1" name="圆角矩形 27"/>
          <p:cNvSpPr>
            <a:spLocks noChangeArrowheads="1"/>
          </p:cNvSpPr>
          <p:nvPr/>
        </p:nvSpPr>
        <p:spPr bwMode="auto">
          <a:xfrm>
            <a:off x="8743950" y="5876925"/>
            <a:ext cx="307975" cy="307975"/>
          </a:xfrm>
          <a:prstGeom prst="roundRect">
            <a:avLst>
              <a:gd name="adj" fmla="val 16667"/>
            </a:avLst>
          </a:prstGeom>
          <a:solidFill>
            <a:srgbClr val="948A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2" name="圆角矩形 28"/>
          <p:cNvSpPr>
            <a:spLocks noChangeArrowheads="1"/>
          </p:cNvSpPr>
          <p:nvPr/>
        </p:nvSpPr>
        <p:spPr bwMode="auto">
          <a:xfrm>
            <a:off x="8386763" y="6049963"/>
            <a:ext cx="306387" cy="307975"/>
          </a:xfrm>
          <a:prstGeom prst="roundRect">
            <a:avLst>
              <a:gd name="adj" fmla="val 16667"/>
            </a:avLst>
          </a:prstGeom>
          <a:solidFill>
            <a:srgbClr val="C2D4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3" name="圆角矩形 29"/>
          <p:cNvSpPr>
            <a:spLocks noChangeArrowheads="1"/>
          </p:cNvSpPr>
          <p:nvPr/>
        </p:nvSpPr>
        <p:spPr bwMode="auto">
          <a:xfrm>
            <a:off x="8558213" y="6203950"/>
            <a:ext cx="550862" cy="550863"/>
          </a:xfrm>
          <a:prstGeom prst="roundRect">
            <a:avLst>
              <a:gd name="adj" fmla="val 16667"/>
            </a:avLst>
          </a:prstGeom>
          <a:solidFill>
            <a:srgbClr val="50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4" name="圆角矩形 30"/>
          <p:cNvSpPr>
            <a:spLocks noChangeArrowheads="1"/>
          </p:cNvSpPr>
          <p:nvPr/>
        </p:nvSpPr>
        <p:spPr bwMode="auto">
          <a:xfrm>
            <a:off x="8520113" y="4087813"/>
            <a:ext cx="365125" cy="365125"/>
          </a:xfrm>
          <a:prstGeom prst="roundRect">
            <a:avLst>
              <a:gd name="adj" fmla="val 16667"/>
            </a:avLst>
          </a:prstGeom>
          <a:solidFill>
            <a:srgbClr val="CCC1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5" name="圆角矩形 23"/>
          <p:cNvSpPr>
            <a:spLocks noChangeArrowheads="1"/>
          </p:cNvSpPr>
          <p:nvPr/>
        </p:nvSpPr>
        <p:spPr bwMode="auto">
          <a:xfrm>
            <a:off x="8537575" y="4394200"/>
            <a:ext cx="581025" cy="581025"/>
          </a:xfrm>
          <a:prstGeom prst="roundRect">
            <a:avLst>
              <a:gd name="adj" fmla="val 16667"/>
            </a:avLst>
          </a:prstGeom>
          <a:solidFill>
            <a:srgbClr val="2F1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6" name="圆角矩形 31"/>
          <p:cNvSpPr>
            <a:spLocks noChangeArrowheads="1"/>
          </p:cNvSpPr>
          <p:nvPr/>
        </p:nvSpPr>
        <p:spPr bwMode="auto">
          <a:xfrm>
            <a:off x="8705850" y="5064125"/>
            <a:ext cx="384175" cy="384175"/>
          </a:xfrm>
          <a:prstGeom prst="roundRect">
            <a:avLst>
              <a:gd name="adj" fmla="val 16667"/>
            </a:avLst>
          </a:prstGeom>
          <a:solidFill>
            <a:srgbClr val="C3D6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7" name="圆角矩形 32"/>
          <p:cNvSpPr>
            <a:spLocks noChangeArrowheads="1"/>
          </p:cNvSpPr>
          <p:nvPr/>
        </p:nvSpPr>
        <p:spPr bwMode="auto">
          <a:xfrm>
            <a:off x="8632825" y="5467350"/>
            <a:ext cx="461963" cy="40957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78" name="圆角矩形 33"/>
          <p:cNvSpPr>
            <a:spLocks noChangeArrowheads="1"/>
          </p:cNvSpPr>
          <p:nvPr/>
        </p:nvSpPr>
        <p:spPr bwMode="auto">
          <a:xfrm>
            <a:off x="8370888" y="5159375"/>
            <a:ext cx="288925" cy="288925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6179" name="Group 35"/>
          <p:cNvGrpSpPr>
            <a:grpSpLocks/>
          </p:cNvGrpSpPr>
          <p:nvPr/>
        </p:nvGrpSpPr>
        <p:grpSpPr bwMode="auto">
          <a:xfrm>
            <a:off x="1835150" y="1916113"/>
            <a:ext cx="4608513" cy="830262"/>
            <a:chOff x="0" y="0"/>
            <a:chExt cx="4608512" cy="828993"/>
          </a:xfrm>
        </p:grpSpPr>
        <p:grpSp>
          <p:nvGrpSpPr>
            <p:cNvPr id="6180" name="Group 36"/>
            <p:cNvGrpSpPr>
              <a:grpSpLocks/>
            </p:cNvGrpSpPr>
            <p:nvPr/>
          </p:nvGrpSpPr>
          <p:grpSpPr bwMode="auto">
            <a:xfrm>
              <a:off x="0" y="0"/>
              <a:ext cx="800472" cy="828993"/>
              <a:chOff x="0" y="0"/>
              <a:chExt cx="800472" cy="828993"/>
            </a:xfrm>
          </p:grpSpPr>
          <p:sp>
            <p:nvSpPr>
              <p:cNvPr id="6181" name="圆角矩形 37"/>
              <p:cNvSpPr>
                <a:spLocks noChangeArrowheads="1"/>
              </p:cNvSpPr>
              <p:nvPr/>
            </p:nvSpPr>
            <p:spPr bwMode="auto">
              <a:xfrm>
                <a:off x="80392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2" name="圆角矩形 3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3" name="TextBox 38"/>
              <p:cNvSpPr txBox="1">
                <a:spLocks noChangeArrowheads="1"/>
              </p:cNvSpPr>
              <p:nvPr/>
            </p:nvSpPr>
            <p:spPr bwMode="auto">
              <a:xfrm>
                <a:off x="6937" y="16140"/>
                <a:ext cx="74331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01</a:t>
                </a:r>
                <a:endPara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6184" name="直接连接符 41"/>
            <p:cNvCxnSpPr>
              <a:cxnSpLocks noChangeShapeType="1"/>
            </p:cNvCxnSpPr>
            <p:nvPr/>
          </p:nvCxnSpPr>
          <p:spPr bwMode="auto">
            <a:xfrm>
              <a:off x="936104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6185" name="Group 41"/>
          <p:cNvGrpSpPr>
            <a:grpSpLocks/>
          </p:cNvGrpSpPr>
          <p:nvPr/>
        </p:nvGrpSpPr>
        <p:grpSpPr bwMode="auto">
          <a:xfrm>
            <a:off x="1827213" y="2997200"/>
            <a:ext cx="4646612" cy="828675"/>
            <a:chOff x="0" y="0"/>
            <a:chExt cx="4647464" cy="828993"/>
          </a:xfrm>
        </p:grpSpPr>
        <p:grpSp>
          <p:nvGrpSpPr>
            <p:cNvPr id="6186" name="Group 42"/>
            <p:cNvGrpSpPr>
              <a:grpSpLocks/>
            </p:cNvGrpSpPr>
            <p:nvPr/>
          </p:nvGrpSpPr>
          <p:grpSpPr bwMode="auto">
            <a:xfrm>
              <a:off x="0" y="0"/>
              <a:ext cx="839424" cy="828993"/>
              <a:chOff x="0" y="0"/>
              <a:chExt cx="839424" cy="828993"/>
            </a:xfrm>
          </p:grpSpPr>
          <p:sp>
            <p:nvSpPr>
              <p:cNvPr id="6187" name="圆角矩形 46"/>
              <p:cNvSpPr>
                <a:spLocks noChangeArrowheads="1"/>
              </p:cNvSpPr>
              <p:nvPr/>
            </p:nvSpPr>
            <p:spPr bwMode="auto">
              <a:xfrm>
                <a:off x="119344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8" name="圆角矩形 47"/>
              <p:cNvSpPr>
                <a:spLocks noChangeArrowheads="1"/>
              </p:cNvSpPr>
              <p:nvPr/>
            </p:nvSpPr>
            <p:spPr bwMode="auto">
              <a:xfrm>
                <a:off x="38952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9" name="TextBox 48"/>
              <p:cNvSpPr txBox="1">
                <a:spLocks noChangeArrowheads="1"/>
              </p:cNvSpPr>
              <p:nvPr/>
            </p:nvSpPr>
            <p:spPr bwMode="auto">
              <a:xfrm>
                <a:off x="0" y="16140"/>
                <a:ext cx="78515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02</a:t>
                </a:r>
                <a:endPara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6190" name="直接连接符 45"/>
            <p:cNvCxnSpPr>
              <a:cxnSpLocks noChangeShapeType="1"/>
            </p:cNvCxnSpPr>
            <p:nvPr/>
          </p:nvCxnSpPr>
          <p:spPr bwMode="auto">
            <a:xfrm>
              <a:off x="975056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6191" name="Group 47"/>
          <p:cNvGrpSpPr>
            <a:grpSpLocks/>
          </p:cNvGrpSpPr>
          <p:nvPr/>
        </p:nvGrpSpPr>
        <p:grpSpPr bwMode="auto">
          <a:xfrm>
            <a:off x="1857375" y="4076700"/>
            <a:ext cx="4646613" cy="828675"/>
            <a:chOff x="0" y="0"/>
            <a:chExt cx="4647464" cy="828993"/>
          </a:xfrm>
        </p:grpSpPr>
        <p:grpSp>
          <p:nvGrpSpPr>
            <p:cNvPr id="6192" name="Group 48"/>
            <p:cNvGrpSpPr>
              <a:grpSpLocks/>
            </p:cNvGrpSpPr>
            <p:nvPr/>
          </p:nvGrpSpPr>
          <p:grpSpPr bwMode="auto">
            <a:xfrm>
              <a:off x="0" y="0"/>
              <a:ext cx="839424" cy="828993"/>
              <a:chOff x="0" y="0"/>
              <a:chExt cx="839424" cy="828993"/>
            </a:xfrm>
          </p:grpSpPr>
          <p:sp>
            <p:nvSpPr>
              <p:cNvPr id="6193" name="圆角矩形 52"/>
              <p:cNvSpPr>
                <a:spLocks noChangeArrowheads="1"/>
              </p:cNvSpPr>
              <p:nvPr/>
            </p:nvSpPr>
            <p:spPr bwMode="auto">
              <a:xfrm>
                <a:off x="119344" y="108913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94" name="圆角矩形 53"/>
              <p:cNvSpPr>
                <a:spLocks noChangeArrowheads="1"/>
              </p:cNvSpPr>
              <p:nvPr/>
            </p:nvSpPr>
            <p:spPr bwMode="auto">
              <a:xfrm>
                <a:off x="38952" y="0"/>
                <a:ext cx="720080" cy="720080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95" name="TextBox 54"/>
              <p:cNvSpPr txBox="1">
                <a:spLocks noChangeArrowheads="1"/>
              </p:cNvSpPr>
              <p:nvPr/>
            </p:nvSpPr>
            <p:spPr bwMode="auto">
              <a:xfrm>
                <a:off x="0" y="16140"/>
                <a:ext cx="785151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PART </a:t>
                </a:r>
              </a:p>
              <a:p>
                <a:pPr algn="ctr"/>
                <a:r>
                  <a:rPr lang="en-US" alt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03</a:t>
                </a:r>
                <a:endPara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cxnSp>
          <p:nvCxnSpPr>
            <p:cNvPr id="6196" name="直接连接符 51"/>
            <p:cNvCxnSpPr>
              <a:cxnSpLocks noChangeShapeType="1"/>
            </p:cNvCxnSpPr>
            <p:nvPr/>
          </p:nvCxnSpPr>
          <p:spPr bwMode="auto">
            <a:xfrm>
              <a:off x="975056" y="818467"/>
              <a:ext cx="3672408" cy="10526"/>
            </a:xfrm>
            <a:prstGeom prst="line">
              <a:avLst/>
            </a:prstGeom>
            <a:noFill/>
            <a:ln w="28575" cmpd="sng">
              <a:solidFill>
                <a:srgbClr val="BFBFB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6197" name="TextBox 55"/>
          <p:cNvSpPr txBox="1">
            <a:spLocks noChangeArrowheads="1"/>
          </p:cNvSpPr>
          <p:nvPr/>
        </p:nvSpPr>
        <p:spPr bwMode="auto">
          <a:xfrm>
            <a:off x="2771775" y="2060575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设计主题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98" name="TextBox 56"/>
          <p:cNvSpPr txBox="1">
            <a:spLocks noChangeArrowheads="1"/>
          </p:cNvSpPr>
          <p:nvPr/>
        </p:nvSpPr>
        <p:spPr bwMode="auto">
          <a:xfrm>
            <a:off x="2816225" y="3063017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TextBox 57"/>
          <p:cNvSpPr txBox="1">
            <a:spLocks noChangeArrowheads="1"/>
          </p:cNvSpPr>
          <p:nvPr/>
        </p:nvSpPr>
        <p:spPr bwMode="auto">
          <a:xfrm>
            <a:off x="2771254" y="4211729"/>
            <a:ext cx="18261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 smtClean="0">
                <a:solidFill>
                  <a:srgbClr val="3DA9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重点难点</a:t>
            </a:r>
            <a:endParaRPr lang="zh-CN" altLang="en-US" sz="3200" dirty="0">
              <a:solidFill>
                <a:srgbClr val="3DA9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28584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19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19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157255271</TotalTime>
  <Pages>0</Pages>
  <Words>142</Words>
  <Characters>0</Characters>
  <Application>Microsoft Office PowerPoint</Application>
  <DocSecurity>0</DocSecurity>
  <PresentationFormat>全屏显示(4:3)</PresentationFormat>
  <Lines>0</Lines>
  <Paragraphs>62</Paragraphs>
  <Slides>11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Administrator</cp:lastModifiedBy>
  <cp:revision>24</cp:revision>
  <cp:lastPrinted>1899-12-30T00:00:00Z</cp:lastPrinted>
  <dcterms:created xsi:type="dcterms:W3CDTF">2012-08-08T06:56:12Z</dcterms:created>
  <dcterms:modified xsi:type="dcterms:W3CDTF">2016-04-22T05:15:16Z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2052-8.1.0.3089</vt:lpwstr>
  </property>
</Properties>
</file>

<file path=docProps/thumbnail.jpeg>
</file>